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2670048"/>
            <a:ext cx="7315200" cy="1362456"/>
          </a:xfrm>
        </p:spPr>
        <p:txBody>
          <a:bodyPr/>
          <a:lstStyle/>
          <a:p>
            <a:r>
              <a:rPr lang="ru-RU" dirty="0" smtClean="0"/>
              <a:t>Держатель в курсе</a:t>
            </a:r>
            <a:endParaRPr lang="ru-RU" dirty="0"/>
          </a:p>
        </p:txBody>
      </p:sp>
      <p:sp>
        <p:nvSpPr>
          <p:cNvPr id="4" name="Молния 3"/>
          <p:cNvSpPr/>
          <p:nvPr/>
        </p:nvSpPr>
        <p:spPr>
          <a:xfrm rot="19830308" flipH="1">
            <a:off x="9950360" y="2927658"/>
            <a:ext cx="1276786" cy="109622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566160" y="6126480"/>
            <a:ext cx="847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Проектную работу выполнили студенты ИКБО-09-18</a:t>
            </a:r>
          </a:p>
          <a:p>
            <a:pPr algn="r"/>
            <a:r>
              <a:rPr lang="ru-RU" dirty="0" smtClean="0"/>
              <a:t>Коробейник Полина, Медведева Анна, </a:t>
            </a:r>
            <a:r>
              <a:rPr lang="ru-RU" dirty="0" err="1" smtClean="0"/>
              <a:t>Карбаев</a:t>
            </a:r>
            <a:r>
              <a:rPr lang="ru-RU" dirty="0" smtClean="0"/>
              <a:t> Илья, Дмитриев Максим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97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126" y="658368"/>
            <a:ext cx="6687377" cy="2908668"/>
          </a:xfrm>
        </p:spPr>
        <p:txBody>
          <a:bodyPr/>
          <a:lstStyle/>
          <a:p>
            <a:r>
              <a:rPr lang="ru-RU" dirty="0" smtClean="0"/>
              <a:t>Тема:</a:t>
            </a:r>
            <a:br>
              <a:rPr lang="ru-RU" dirty="0" smtClean="0"/>
            </a:br>
            <a:r>
              <a:rPr lang="ru-RU" dirty="0" smtClean="0"/>
              <a:t>Цель: </a:t>
            </a:r>
            <a:br>
              <a:rPr lang="ru-RU" dirty="0" smtClean="0"/>
            </a:br>
            <a:r>
              <a:rPr lang="ru-RU" dirty="0" smtClean="0"/>
              <a:t>Задачи: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07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81528" y="850392"/>
            <a:ext cx="3172968" cy="8229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657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326" y="1123837"/>
            <a:ext cx="3267521" cy="4601183"/>
          </a:xfrm>
        </p:spPr>
        <p:txBody>
          <a:bodyPr/>
          <a:lstStyle/>
          <a:p>
            <a:r>
              <a:rPr lang="ru-RU" dirty="0" smtClean="0"/>
              <a:t>Целевая 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70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2064" y="1298448"/>
            <a:ext cx="8421624" cy="64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Ожидаемые результаты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51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Календарный </a:t>
            </a:r>
            <a:r>
              <a:rPr lang="ru-RU" dirty="0" smtClean="0"/>
              <a:t>план.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Бюджет проекта.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90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Риски и мероприятия по их снижению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02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3312" y="667512"/>
            <a:ext cx="3191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Результаты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6790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271016"/>
          </a:xfrm>
        </p:spPr>
        <p:txBody>
          <a:bodyPr/>
          <a:lstStyle/>
          <a:p>
            <a:r>
              <a:rPr lang="ru-RU" dirty="0" smtClean="0"/>
              <a:t>Перспективы развития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980199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а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28</TotalTime>
  <Words>38</Words>
  <Application>Microsoft Office PowerPoint</Application>
  <PresentationFormat>Широкоэкранный</PresentationFormat>
  <Paragraphs>11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Рама</vt:lpstr>
      <vt:lpstr>Держатель в курсе</vt:lpstr>
      <vt:lpstr>Тема: Цель:  Задачи:</vt:lpstr>
      <vt:lpstr>Участники</vt:lpstr>
      <vt:lpstr>Целевая группа</vt:lpstr>
      <vt:lpstr>Ожидаемые результаты</vt:lpstr>
      <vt:lpstr>Календарный план.  Бюджет проекта.</vt:lpstr>
      <vt:lpstr>Риски и мероприятия по их снижению</vt:lpstr>
      <vt:lpstr>Презентация PowerPoint</vt:lpstr>
      <vt:lpstr>Перспективы развития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Держатель в курсе</dc:title>
  <dc:creator>Miyok Account</dc:creator>
  <cp:lastModifiedBy>Miyok Account</cp:lastModifiedBy>
  <cp:revision>3</cp:revision>
  <dcterms:created xsi:type="dcterms:W3CDTF">2020-04-22T09:53:55Z</dcterms:created>
  <dcterms:modified xsi:type="dcterms:W3CDTF">2020-04-22T10:22:01Z</dcterms:modified>
</cp:coreProperties>
</file>