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33" r:id="rId3"/>
    <p:sldId id="339" r:id="rId4"/>
    <p:sldId id="336" r:id="rId5"/>
    <p:sldId id="337" r:id="rId6"/>
    <p:sldId id="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0D50-5FD5-E242-AE34-B3DB9BBD3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ED44B-429E-5841-AD25-E5C44808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0BD4-FDF5-9547-8A53-4F8C62D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9670-4A64-924C-9C71-EA03ACA7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8B7C-9700-DE40-9F24-D680F99D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4C52-A5CD-4D41-B636-5092FC1D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976F6-CA26-6C4C-B28A-DFEB8C6D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5A7-F4AD-4B42-BCFC-27B882B4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B181-FEB0-2247-8314-D9D0B0B7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EE63-DB69-9F4A-845C-F9D6DF02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FE1DF-04B8-3F47-B760-A31A8F12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74019-0D28-6A42-BDB9-697A35A5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4395-8BE4-F14B-8512-E42F198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278A-24EA-7C4B-9DE0-CE97BFEB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4502-70EE-754E-9061-3C046B9F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898-8680-FE41-A5C5-69CE6B10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4B8F-994B-A246-9360-5245BAAE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6018-25D3-594E-9272-1FDB67B8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D1A3-9B57-8E44-B797-59D73B1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1D53-8636-154F-BFD2-76450DE5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51A-79CC-5549-8597-9D9A4D4C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E16F-93E5-0A4C-B924-584044D7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0BF8-F5CC-204E-9F25-9DDEFF3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ED0C-0FFD-084E-BFCD-4F00495E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CE94-1076-4E49-878B-C18AC55D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FA53-1B50-6D41-A63C-10F8AF0A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F423-0734-FC4A-B690-63499A5CB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D46AA-30A7-1A4E-B208-02DB7800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BBB7-F92D-144B-9A83-154688AE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E02F-ECA8-4441-A541-A33D59B8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3092-170F-7641-A949-76190B05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4DFC-0BC1-D848-973A-0AD16449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B932-A677-6E44-B7F2-0FE421A4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329C-11D1-C345-B106-6F6291948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4C71-37BD-E54A-9809-9E876435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13B86-7183-6B40-AA96-1301FED4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865CE-4C9E-ED44-BF64-DB17918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899B6-0B8D-C44F-B7F5-6C5D60E9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1A799-445B-E14E-B809-EC57DC30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7C31-B776-AB40-9BF0-246C4E8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12AD-87E4-0548-AF60-9097A74C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288F-340C-7045-99AE-7B835E74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95C4A-7877-EA4F-9A32-D6192AF3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79A82-6A08-B249-B540-4D9B546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88BAA-4AF8-8E43-8D1F-AB77C9D2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A2650-143B-AF4E-8BF7-9BB1D84F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AE7-E432-A243-9441-0DC71E2C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B32-6BCC-7447-A7FF-B1530B18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EA2B-3831-7C4E-9305-40C5E6FF2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1AA4-C12A-B840-8D2C-D2B106AA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90B2-97E3-6B48-8656-14924D61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63AD-FDF3-A047-9B0A-0F850F93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0751-877B-6E41-8C71-C20B9C21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EA758-B94B-0A4B-B410-1DAC84B79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EBD24-6149-CB4C-8C0A-B6C0FE85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37DE9-E20D-6A4A-AE1F-68D470C1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A9D7-6257-0448-862B-E9946C86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AF00-78C3-B549-BA3A-8E740799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B5EB-DA5A-194F-A62D-ABD4907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C997-BC81-2341-9D89-1B049C7F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4C4A-2E2C-C84E-B937-E740C7FB4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435B-4AF2-944B-B6C4-13D9A0B25FD4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D36B-FA73-2F45-9D4D-01374381F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7DA0-FFED-0145-800B-C943BA94C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D980-F7A7-AD46-A222-581D2F04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500-A674-7D43-99F5-50D2D98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Mistakes on Presenting Tables/Figures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BAC4-B26D-3B45-B1A6-A4B7755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Tips 1 and 2: Produce </a:t>
            </a:r>
            <a:r>
              <a:rPr lang="en-US" b="1" dirty="0"/>
              <a:t>readable plots/tables</a:t>
            </a:r>
          </a:p>
          <a:p>
            <a:endParaRPr lang="en-US" b="1" dirty="0"/>
          </a:p>
          <a:p>
            <a:r>
              <a:rPr lang="en-US" dirty="0"/>
              <a:t>Tip 3: Do not </a:t>
            </a:r>
            <a:r>
              <a:rPr lang="en-US" b="1" dirty="0"/>
              <a:t>duplicate</a:t>
            </a:r>
            <a:r>
              <a:rPr lang="en-US" dirty="0"/>
              <a:t> plots!</a:t>
            </a:r>
          </a:p>
          <a:p>
            <a:pPr lvl="1"/>
            <a:r>
              <a:rPr lang="en-US" dirty="0"/>
              <a:t>Do not produce plots that tell nearly the same information </a:t>
            </a:r>
          </a:p>
          <a:p>
            <a:endParaRPr lang="en-US" dirty="0"/>
          </a:p>
          <a:p>
            <a:r>
              <a:rPr lang="en-US" dirty="0"/>
              <a:t>Tip 4: Do not include lines/numbers/etc. that you do not know</a:t>
            </a:r>
          </a:p>
          <a:p>
            <a:pPr lvl="1"/>
            <a:r>
              <a:rPr lang="en-US" dirty="0"/>
              <a:t>Example: Automatically generated smoothing lines in R</a:t>
            </a:r>
          </a:p>
          <a:p>
            <a:endParaRPr lang="en-US" dirty="0"/>
          </a:p>
          <a:p>
            <a:r>
              <a:rPr lang="en-US" dirty="0"/>
              <a:t>Tip 5: Make your plots </a:t>
            </a:r>
            <a:r>
              <a:rPr lang="en-US" b="1" dirty="0"/>
              <a:t>bigger</a:t>
            </a:r>
            <a:r>
              <a:rPr lang="en-US" dirty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16000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D64B-952D-3248-BB44-0212939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1: Readable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2D02B-2153-F34B-AA03-8255DBF8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34670"/>
            <a:ext cx="5752976" cy="2365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B89CA-C088-304F-B327-8940BF74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60" y="4217536"/>
            <a:ext cx="3759295" cy="2365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FE5F4-BC66-7B4D-993C-02CBE670FC64}"/>
              </a:ext>
            </a:extLst>
          </p:cNvPr>
          <p:cNvSpPr txBox="1"/>
          <p:nvPr/>
        </p:nvSpPr>
        <p:spPr>
          <a:xfrm>
            <a:off x="5649858" y="3488635"/>
            <a:ext cx="6263845" cy="3046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are all </a:t>
            </a:r>
            <a:r>
              <a:rPr lang="en-US" sz="2400" b="1" dirty="0"/>
              <a:t>BAD examples. </a:t>
            </a:r>
          </a:p>
          <a:p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dirty="0"/>
              <a:t>It’s impossible to see</a:t>
            </a:r>
          </a:p>
          <a:p>
            <a:pPr marL="342900" indent="-342900">
              <a:buAutoNum type="arabicPeriod"/>
            </a:pPr>
            <a:r>
              <a:rPr lang="en-US" sz="2400" dirty="0"/>
              <a:t>Too many numbers</a:t>
            </a:r>
          </a:p>
          <a:p>
            <a:pPr marL="342900" indent="-342900">
              <a:buAutoNum type="arabicPeriod"/>
            </a:pPr>
            <a:r>
              <a:rPr lang="en-US" sz="2400" dirty="0"/>
              <a:t>Rounding issues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 Create your own table/plot and only display </a:t>
            </a:r>
            <a:r>
              <a:rPr lang="en-US" sz="2400" b="1" dirty="0"/>
              <a:t>what you want to talk about</a:t>
            </a:r>
          </a:p>
        </p:txBody>
      </p:sp>
    </p:spTree>
    <p:extLst>
      <p:ext uri="{BB962C8B-B14F-4D97-AF65-F5344CB8AC3E}">
        <p14:creationId xmlns:p14="http://schemas.microsoft.com/office/powerpoint/2010/main" val="6740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664A-E731-6A45-81B1-0AFCE762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Readable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EBD89-434D-BB49-A758-A2876791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0" y="1690688"/>
            <a:ext cx="6044514" cy="4599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D2FCD-5DD2-6548-99AB-5CDF60481ABB}"/>
              </a:ext>
            </a:extLst>
          </p:cNvPr>
          <p:cNvSpPr txBox="1"/>
          <p:nvPr/>
        </p:nvSpPr>
        <p:spPr>
          <a:xfrm>
            <a:off x="6351374" y="365125"/>
            <a:ext cx="5745890" cy="60016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Several issues with this plot</a:t>
            </a:r>
          </a:p>
          <a:p>
            <a:endParaRPr lang="en-US" sz="2400" b="1" dirty="0"/>
          </a:p>
          <a:p>
            <a:r>
              <a:rPr lang="en-US" sz="2400" dirty="0"/>
              <a:t>1. Labels of X/Y axis clearly and in a reader-friendly way (make sure to add units!)</a:t>
            </a:r>
          </a:p>
          <a:p>
            <a:endParaRPr lang="en-US" sz="2400" dirty="0"/>
          </a:p>
          <a:p>
            <a:r>
              <a:rPr lang="en-US" sz="2400" dirty="0"/>
              <a:t>2. Legend box too big/wasted whitespace</a:t>
            </a:r>
          </a:p>
          <a:p>
            <a:endParaRPr lang="en-US" sz="2400" dirty="0"/>
          </a:p>
          <a:p>
            <a:r>
              <a:rPr lang="en-US" sz="2400" dirty="0"/>
              <a:t>3. Grid lines to help guide users (</a:t>
            </a:r>
            <a:r>
              <a:rPr lang="en-US" sz="2400" dirty="0" err="1"/>
              <a:t>ggplot</a:t>
            </a:r>
            <a:r>
              <a:rPr lang="en-US" sz="2400" dirty="0"/>
              <a:t> automatically does this…)</a:t>
            </a:r>
          </a:p>
          <a:p>
            <a:endParaRPr lang="en-US" sz="2400" dirty="0"/>
          </a:p>
          <a:p>
            <a:r>
              <a:rPr lang="en-US" sz="2400" dirty="0"/>
              <a:t>4. Fitted line has the same thickness/color/type as the borders that make up this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Fitted line should stand out from other “line-like” objects in the plot, say by using thicker line or different color.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55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A58-0AC9-5B42-92D1-5461426F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Tip 3: Duplicated/Redundant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22A-54C7-634C-98E6-3FA59197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0517"/>
            <a:ext cx="8229600" cy="5095649"/>
          </a:xfrm>
        </p:spPr>
        <p:txBody>
          <a:bodyPr/>
          <a:lstStyle/>
          <a:p>
            <a:r>
              <a:rPr lang="en-US" dirty="0"/>
              <a:t>These residual plots visually tell the </a:t>
            </a:r>
            <a:r>
              <a:rPr lang="en-US" b="1" dirty="0"/>
              <a:t>same story </a:t>
            </a:r>
            <a:r>
              <a:rPr lang="en-US" dirty="0"/>
              <a:t>(for linearity and homoskedasticity)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E1585-D7D1-FD43-8E97-8447AB9B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8" y="1858563"/>
            <a:ext cx="4612689" cy="2722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7B8AA-338E-0449-AD4C-2565D81D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79"/>
          <a:stretch/>
        </p:blipFill>
        <p:spPr>
          <a:xfrm>
            <a:off x="5992643" y="1771230"/>
            <a:ext cx="4927142" cy="281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C6B55-322F-B141-8B78-DFCEF27A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471"/>
          <a:stretch/>
        </p:blipFill>
        <p:spPr>
          <a:xfrm>
            <a:off x="1765600" y="4204607"/>
            <a:ext cx="4227043" cy="2408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F28C0-259E-EE4F-88F1-34463E3ED97B}"/>
              </a:ext>
            </a:extLst>
          </p:cNvPr>
          <p:cNvSpPr txBox="1"/>
          <p:nvPr/>
        </p:nvSpPr>
        <p:spPr>
          <a:xfrm>
            <a:off x="6096000" y="4645888"/>
            <a:ext cx="5373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Ab + Weight model.</a:t>
            </a:r>
          </a:p>
          <a:p>
            <a:endParaRPr lang="en-US" sz="2400" dirty="0"/>
          </a:p>
          <a:p>
            <a:r>
              <a:rPr lang="en-US" sz="2400" dirty="0"/>
              <a:t>All three residual plots “effectively” tell the same story when it comes to linearity and homoskedasticity! You only need one plot.</a:t>
            </a:r>
          </a:p>
        </p:txBody>
      </p:sp>
    </p:spTree>
    <p:extLst>
      <p:ext uri="{BB962C8B-B14F-4D97-AF65-F5344CB8AC3E}">
        <p14:creationId xmlns:p14="http://schemas.microsoft.com/office/powerpoint/2010/main" val="36985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7E1-590A-4C48-A5DE-5CF5EC7A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428" y="274638"/>
            <a:ext cx="8519375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Tip 4: Don’t Put Stuff You Don’t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7980-BDD6-0041-AD2C-8255441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 everything that’s on your slides/summary. Don’t put analysis that you don’t know.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903A-6B26-E246-BD08-F3DA74AA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54" y="2090058"/>
            <a:ext cx="5542149" cy="4601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30D95-6430-7844-96AA-A43C76D45C01}"/>
              </a:ext>
            </a:extLst>
          </p:cNvPr>
          <p:cNvSpPr txBox="1"/>
          <p:nvPr/>
        </p:nvSpPr>
        <p:spPr>
          <a:xfrm>
            <a:off x="670561" y="3051744"/>
            <a:ext cx="375749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Any idea what the dotted lines present?</a:t>
            </a:r>
          </a:p>
          <a:p>
            <a:endParaRPr lang="en-US" sz="2400" dirty="0"/>
          </a:p>
          <a:p>
            <a:r>
              <a:rPr lang="en-US" sz="2400" dirty="0"/>
              <a:t>Or the solid red line?</a:t>
            </a:r>
          </a:p>
          <a:p>
            <a:endParaRPr lang="en-US" sz="2400" dirty="0"/>
          </a:p>
          <a:p>
            <a:r>
              <a:rPr lang="en-US" sz="2400" dirty="0"/>
              <a:t>What about the solid red line from the previous slide? Any idea what this represents?</a:t>
            </a:r>
          </a:p>
        </p:txBody>
      </p:sp>
    </p:spTree>
    <p:extLst>
      <p:ext uri="{BB962C8B-B14F-4D97-AF65-F5344CB8AC3E}">
        <p14:creationId xmlns:p14="http://schemas.microsoft.com/office/powerpoint/2010/main" val="216848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131-886A-264D-AAE6-EECBDE69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Mistakes in the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2A5F-5B2A-ED49-B7ED-37FC2C5C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74" y="1629465"/>
            <a:ext cx="11519451" cy="486341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Tip 1</a:t>
            </a:r>
            <a:r>
              <a:rPr lang="en-US" dirty="0"/>
              <a:t>: Do not spend a lot of pages/paragraphs on </a:t>
            </a:r>
            <a:r>
              <a:rPr lang="en-US" b="1" dirty="0"/>
              <a:t>data cleaning</a:t>
            </a:r>
          </a:p>
          <a:p>
            <a:pPr lvl="1"/>
            <a:r>
              <a:rPr lang="en-US" dirty="0"/>
              <a:t>Data cleaning is very important and you should have these details in your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But, for an executive summary, your model description and rationale behind it </a:t>
            </a:r>
            <a:r>
              <a:rPr lang="en-US" b="1" dirty="0"/>
              <a:t>is far more important </a:t>
            </a:r>
            <a:r>
              <a:rPr lang="en-US" dirty="0"/>
              <a:t>than how the data was cleaned.</a:t>
            </a:r>
          </a:p>
          <a:p>
            <a:pPr lvl="1"/>
            <a:r>
              <a:rPr lang="en-US" dirty="0" err="1"/>
              <a:t>tl;dr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Amount of time spent on data cleaning and analysis =!= proportion of material in the executive summary</a:t>
            </a:r>
          </a:p>
          <a:p>
            <a:pPr lvl="2"/>
            <a:r>
              <a:rPr lang="en-US" b="1" dirty="0"/>
              <a:t>Think about the audience </a:t>
            </a:r>
            <a:r>
              <a:rPr lang="en-US" dirty="0"/>
              <a:t>reading this document!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Tip 2</a:t>
            </a:r>
            <a:r>
              <a:rPr lang="en-US" dirty="0"/>
              <a:t>: Remove </a:t>
            </a:r>
            <a:r>
              <a:rPr lang="en-US" b="1" dirty="0"/>
              <a:t>redundant </a:t>
            </a:r>
            <a:r>
              <a:rPr lang="en-US" dirty="0"/>
              <a:t>or useless plots/tables/etc.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are not going to talk about number X in the table (or plot), don’t put X in the executive summary!!!!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Tip 3</a:t>
            </a:r>
            <a:r>
              <a:rPr lang="en-US" dirty="0"/>
              <a:t>: Proofread your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453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Some Common Mistakes on Presenting Tables/Figures</vt:lpstr>
      <vt:lpstr>Tip 1: Readable Tables</vt:lpstr>
      <vt:lpstr>Tip 2: Readable Plots</vt:lpstr>
      <vt:lpstr>Tip 3: Duplicated/Redundant Plots</vt:lpstr>
      <vt:lpstr> Tip 4: Don’t Put Stuff You Don’t Know</vt:lpstr>
      <vt:lpstr>Some Common Mistakes in the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lastModifiedBy>HYUNSEUNG KANG</cp:lastModifiedBy>
  <cp:revision>6</cp:revision>
  <dcterms:created xsi:type="dcterms:W3CDTF">2021-10-14T14:44:51Z</dcterms:created>
  <dcterms:modified xsi:type="dcterms:W3CDTF">2024-09-03T05:20:10Z</dcterms:modified>
</cp:coreProperties>
</file>