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20" y="-4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CC18-07EC-4133-B056-94469A380B41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7333-29B8-495B-B1CA-0A264063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10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CC18-07EC-4133-B056-94469A380B41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7333-29B8-495B-B1CA-0A264063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36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CC18-07EC-4133-B056-94469A380B41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7333-29B8-495B-B1CA-0A264063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24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CC18-07EC-4133-B056-94469A380B41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7333-29B8-495B-B1CA-0A264063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25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CC18-07EC-4133-B056-94469A380B41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7333-29B8-495B-B1CA-0A264063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09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CC18-07EC-4133-B056-94469A380B41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7333-29B8-495B-B1CA-0A264063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18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CC18-07EC-4133-B056-94469A380B41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7333-29B8-495B-B1CA-0A264063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9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CC18-07EC-4133-B056-94469A380B41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7333-29B8-495B-B1CA-0A264063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8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CC18-07EC-4133-B056-94469A380B41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7333-29B8-495B-B1CA-0A264063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90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CC18-07EC-4133-B056-94469A380B41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7333-29B8-495B-B1CA-0A264063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1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CC18-07EC-4133-B056-94469A380B41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7333-29B8-495B-B1CA-0A264063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1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CC18-07EC-4133-B056-94469A380B41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B7333-29B8-495B-B1CA-0A264063D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86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AED9E1-FDD9-4693-B469-C1DA8A4A4B6C}"/>
              </a:ext>
            </a:extLst>
          </p:cNvPr>
          <p:cNvSpPr txBox="1"/>
          <p:nvPr/>
        </p:nvSpPr>
        <p:spPr>
          <a:xfrm>
            <a:off x="548530" y="470345"/>
            <a:ext cx="576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Exercício 4  de introdução à orientação a objetos – Lista 01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8C2B8D-8162-408D-A8B7-2040E04EAC0D}"/>
              </a:ext>
            </a:extLst>
          </p:cNvPr>
          <p:cNvSpPr txBox="1"/>
          <p:nvPr/>
        </p:nvSpPr>
        <p:spPr>
          <a:xfrm>
            <a:off x="1589190" y="748709"/>
            <a:ext cx="3679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Andrew Gabriel Gomes – Programação 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FB35DD-48EB-4D76-B8DC-3B2F4247E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748"/>
          <a:stretch/>
        </p:blipFill>
        <p:spPr>
          <a:xfrm>
            <a:off x="419231" y="1826695"/>
            <a:ext cx="3009770" cy="18498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92888FD-BEA7-42DD-9532-A3BB30EF4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32" y="3841603"/>
            <a:ext cx="6205336" cy="3098292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E72BBD5-00E0-4884-95E5-F650FB142B25}"/>
              </a:ext>
            </a:extLst>
          </p:cNvPr>
          <p:cNvGrpSpPr/>
          <p:nvPr/>
        </p:nvGrpSpPr>
        <p:grpSpPr>
          <a:xfrm>
            <a:off x="697816" y="7609866"/>
            <a:ext cx="736714" cy="321012"/>
            <a:chOff x="780801" y="7397885"/>
            <a:chExt cx="736714" cy="32101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70C618-80C1-4A2D-A3ED-18323646876C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89B109E-C97A-4968-A360-DE6F3FBA5A3B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C3802F-59C9-4085-A7BD-99C37621215F}"/>
              </a:ext>
            </a:extLst>
          </p:cNvPr>
          <p:cNvSpPr txBox="1"/>
          <p:nvPr/>
        </p:nvSpPr>
        <p:spPr>
          <a:xfrm>
            <a:off x="1048946" y="4629908"/>
            <a:ext cx="3161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1</a:t>
            </a:r>
          </a:p>
          <a:p>
            <a:r>
              <a:rPr lang="pt-BR" sz="1000" dirty="0">
                <a:solidFill>
                  <a:srgbClr val="FF0000"/>
                </a:solidFill>
              </a:rPr>
              <a:t>2</a:t>
            </a:r>
          </a:p>
          <a:p>
            <a:r>
              <a:rPr lang="pt-BR" sz="1000" dirty="0">
                <a:solidFill>
                  <a:srgbClr val="FF0000"/>
                </a:solidFill>
              </a:rPr>
              <a:t>3</a:t>
            </a:r>
          </a:p>
          <a:p>
            <a:r>
              <a:rPr lang="pt-BR" sz="1000" dirty="0">
                <a:solidFill>
                  <a:srgbClr val="FF0000"/>
                </a:solidFill>
              </a:rPr>
              <a:t>4</a:t>
            </a:r>
          </a:p>
          <a:p>
            <a:r>
              <a:rPr lang="pt-BR" sz="1000" dirty="0">
                <a:solidFill>
                  <a:srgbClr val="FF0000"/>
                </a:solidFill>
              </a:rPr>
              <a:t>5</a:t>
            </a:r>
          </a:p>
          <a:p>
            <a:r>
              <a:rPr lang="pt-BR" sz="1000" dirty="0">
                <a:solidFill>
                  <a:srgbClr val="FF0000"/>
                </a:solidFill>
              </a:rPr>
              <a:t>6</a:t>
            </a:r>
          </a:p>
          <a:p>
            <a:r>
              <a:rPr lang="pt-BR" sz="1000" dirty="0">
                <a:solidFill>
                  <a:srgbClr val="FF0000"/>
                </a:solidFill>
              </a:rPr>
              <a:t>7</a:t>
            </a:r>
          </a:p>
          <a:p>
            <a:r>
              <a:rPr lang="pt-BR" sz="1000" dirty="0">
                <a:solidFill>
                  <a:srgbClr val="FF0000"/>
                </a:solidFill>
              </a:rPr>
              <a:t>8</a:t>
            </a:r>
          </a:p>
          <a:p>
            <a:r>
              <a:rPr lang="pt-BR" sz="1000" dirty="0">
                <a:solidFill>
                  <a:srgbClr val="FF0000"/>
                </a:solidFill>
              </a:rPr>
              <a:t>9</a:t>
            </a:r>
          </a:p>
          <a:p>
            <a:r>
              <a:rPr lang="pt-BR" sz="1000" dirty="0">
                <a:solidFill>
                  <a:srgbClr val="FF0000"/>
                </a:solidFill>
              </a:rPr>
              <a:t>10</a:t>
            </a:r>
          </a:p>
          <a:p>
            <a:r>
              <a:rPr lang="pt-BR" sz="1000" dirty="0">
                <a:solidFill>
                  <a:srgbClr val="FF0000"/>
                </a:solidFill>
              </a:rPr>
              <a:t>11</a:t>
            </a:r>
          </a:p>
          <a:p>
            <a:r>
              <a:rPr lang="pt-BR" sz="1000" dirty="0">
                <a:solidFill>
                  <a:srgbClr val="FF0000"/>
                </a:solidFill>
              </a:rPr>
              <a:t>12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C528C53-E802-4456-AEF7-62BEFC8B2ACB}"/>
              </a:ext>
            </a:extLst>
          </p:cNvPr>
          <p:cNvGrpSpPr/>
          <p:nvPr/>
        </p:nvGrpSpPr>
        <p:grpSpPr>
          <a:xfrm>
            <a:off x="4304842" y="1676464"/>
            <a:ext cx="1059285" cy="1573799"/>
            <a:chOff x="4304843" y="1676464"/>
            <a:chExt cx="1164071" cy="1573799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D28FF7B-D073-4DBA-9896-8C8C86000FBF}"/>
                </a:ext>
              </a:extLst>
            </p:cNvPr>
            <p:cNvSpPr/>
            <p:nvPr/>
          </p:nvSpPr>
          <p:spPr>
            <a:xfrm>
              <a:off x="4362450" y="1682750"/>
              <a:ext cx="1106462" cy="1567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7D472164-F730-4A27-BF4E-E1C6BB0C9F19}"/>
                </a:ext>
              </a:extLst>
            </p:cNvPr>
            <p:cNvSpPr/>
            <p:nvPr/>
          </p:nvSpPr>
          <p:spPr>
            <a:xfrm>
              <a:off x="4362452" y="1953210"/>
              <a:ext cx="1106462" cy="791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21C5D16-287F-43E9-B460-F517CBAC1F13}"/>
                </a:ext>
              </a:extLst>
            </p:cNvPr>
            <p:cNvSpPr txBox="1"/>
            <p:nvPr/>
          </p:nvSpPr>
          <p:spPr>
            <a:xfrm>
              <a:off x="4474913" y="1676464"/>
              <a:ext cx="993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i="1" dirty="0">
                  <a:solidFill>
                    <a:srgbClr val="FF0000"/>
                  </a:solidFill>
                </a:rPr>
                <a:t>Quadrado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E0EAA18-4566-4008-97E0-62724AC03F36}"/>
                </a:ext>
              </a:extLst>
            </p:cNvPr>
            <p:cNvSpPr txBox="1"/>
            <p:nvPr/>
          </p:nvSpPr>
          <p:spPr>
            <a:xfrm>
              <a:off x="4304844" y="1953209"/>
              <a:ext cx="6639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i="1" dirty="0">
                  <a:solidFill>
                    <a:schemeClr val="accent1"/>
                  </a:solidFill>
                </a:rPr>
                <a:t>Atributos:</a:t>
              </a:r>
              <a:endParaRPr lang="pt-BR" sz="11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AA871C3-C64C-4616-B0CF-AC17B94FCB7E}"/>
                </a:ext>
              </a:extLst>
            </p:cNvPr>
            <p:cNvSpPr txBox="1"/>
            <p:nvPr/>
          </p:nvSpPr>
          <p:spPr>
            <a:xfrm>
              <a:off x="4304843" y="2800363"/>
              <a:ext cx="6383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i="1" dirty="0">
                  <a:solidFill>
                    <a:schemeClr val="accent1"/>
                  </a:solidFill>
                </a:rPr>
                <a:t>Métodos:</a:t>
              </a:r>
              <a:endParaRPr lang="pt-BR" sz="11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12919F5-7976-4D95-9499-AF6EBA466A39}"/>
                </a:ext>
              </a:extLst>
            </p:cNvPr>
            <p:cNvSpPr txBox="1"/>
            <p:nvPr/>
          </p:nvSpPr>
          <p:spPr>
            <a:xfrm>
              <a:off x="4527019" y="2121746"/>
              <a:ext cx="63511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/>
                <a:t>Int</a:t>
              </a:r>
              <a:r>
                <a:rPr lang="pt-BR" sz="1050" i="1" dirty="0"/>
                <a:t> lado;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x;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y;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07F3EC0-D67B-47FB-B1C2-D8D4600ACDB2}"/>
                </a:ext>
              </a:extLst>
            </p:cNvPr>
            <p:cNvSpPr txBox="1"/>
            <p:nvPr/>
          </p:nvSpPr>
          <p:spPr>
            <a:xfrm>
              <a:off x="4466812" y="2987759"/>
              <a:ext cx="992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i="1" dirty="0" err="1"/>
                <a:t>Void</a:t>
              </a:r>
              <a:r>
                <a:rPr lang="pt-BR" sz="800" i="1" dirty="0"/>
                <a:t> imprime();</a:t>
              </a: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9A359AF-0643-427C-BBCF-A5B19957A073}"/>
              </a:ext>
            </a:extLst>
          </p:cNvPr>
          <p:cNvSpPr txBox="1"/>
          <p:nvPr/>
        </p:nvSpPr>
        <p:spPr>
          <a:xfrm>
            <a:off x="709562" y="760283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427E5A7-1A47-47AE-A2D0-CDC769565C8F}"/>
              </a:ext>
            </a:extLst>
          </p:cNvPr>
          <p:cNvGrpSpPr/>
          <p:nvPr/>
        </p:nvGrpSpPr>
        <p:grpSpPr>
          <a:xfrm>
            <a:off x="704166" y="8173907"/>
            <a:ext cx="736714" cy="321012"/>
            <a:chOff x="780801" y="7397885"/>
            <a:chExt cx="736714" cy="321012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73E0E0B-BE56-4E5C-9364-8A2B4A4DF535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7BC65BE-DB60-4DB2-B477-7283F45D03E4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5386703-7088-47E5-B053-A873BAA82A8A}"/>
              </a:ext>
            </a:extLst>
          </p:cNvPr>
          <p:cNvSpPr txBox="1"/>
          <p:nvPr/>
        </p:nvSpPr>
        <p:spPr>
          <a:xfrm>
            <a:off x="715912" y="818052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BBB967A-6ED2-46AB-B0C5-FF013155FC96}"/>
              </a:ext>
            </a:extLst>
          </p:cNvPr>
          <p:cNvSpPr txBox="1"/>
          <p:nvPr/>
        </p:nvSpPr>
        <p:spPr>
          <a:xfrm>
            <a:off x="326332" y="714825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1: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5E407B9-A556-41A9-B50B-065CEF24E15C}"/>
              </a:ext>
            </a:extLst>
          </p:cNvPr>
          <p:cNvSpPr txBox="1"/>
          <p:nvPr/>
        </p:nvSpPr>
        <p:spPr>
          <a:xfrm>
            <a:off x="2099258" y="699768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2: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E31F132-91A2-4424-BCFC-63AC5B3CDFC3}"/>
              </a:ext>
            </a:extLst>
          </p:cNvPr>
          <p:cNvGrpSpPr/>
          <p:nvPr/>
        </p:nvGrpSpPr>
        <p:grpSpPr>
          <a:xfrm>
            <a:off x="2692286" y="8633824"/>
            <a:ext cx="736714" cy="321012"/>
            <a:chOff x="780801" y="7397885"/>
            <a:chExt cx="736714" cy="321012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2BB652F7-0895-4C6D-932A-43E7941DE98A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16B34851-40A4-458E-AE34-F3C203783CA9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78ACCBD-8E04-4291-9956-05991EA1D691}"/>
              </a:ext>
            </a:extLst>
          </p:cNvPr>
          <p:cNvSpPr txBox="1"/>
          <p:nvPr/>
        </p:nvSpPr>
        <p:spPr>
          <a:xfrm>
            <a:off x="2720451" y="8647059"/>
            <a:ext cx="226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E123180-BC79-44C1-BA76-D7AC19AA4B86}"/>
              </a:ext>
            </a:extLst>
          </p:cNvPr>
          <p:cNvSpPr txBox="1"/>
          <p:nvPr/>
        </p:nvSpPr>
        <p:spPr>
          <a:xfrm>
            <a:off x="3039336" y="8657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3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D55E949-DE45-41A1-B2D8-F13DF6DBE003}"/>
              </a:ext>
            </a:extLst>
          </p:cNvPr>
          <p:cNvGrpSpPr/>
          <p:nvPr/>
        </p:nvGrpSpPr>
        <p:grpSpPr>
          <a:xfrm>
            <a:off x="2692286" y="9158003"/>
            <a:ext cx="736714" cy="321012"/>
            <a:chOff x="780801" y="7397885"/>
            <a:chExt cx="736714" cy="321012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615F59EF-B785-4B1C-8117-1E832ED570E7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BFCF1D47-2404-40BA-ADD3-D36B1CA5700D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6EF6CE-6F1D-4E50-9A7E-715C1F3F51DB}"/>
              </a:ext>
            </a:extLst>
          </p:cNvPr>
          <p:cNvSpPr txBox="1"/>
          <p:nvPr/>
        </p:nvSpPr>
        <p:spPr>
          <a:xfrm>
            <a:off x="2720451" y="917123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8D213CA-A5F2-4076-9872-41F928ADF355}"/>
              </a:ext>
            </a:extLst>
          </p:cNvPr>
          <p:cNvSpPr txBox="1"/>
          <p:nvPr/>
        </p:nvSpPr>
        <p:spPr>
          <a:xfrm>
            <a:off x="3039336" y="91819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4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38293EB-776F-4B31-AF0B-00D5F80D6F63}"/>
              </a:ext>
            </a:extLst>
          </p:cNvPr>
          <p:cNvGrpSpPr/>
          <p:nvPr/>
        </p:nvGrpSpPr>
        <p:grpSpPr>
          <a:xfrm>
            <a:off x="2666886" y="7449360"/>
            <a:ext cx="736714" cy="321012"/>
            <a:chOff x="780801" y="7397885"/>
            <a:chExt cx="736714" cy="321012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837B080-175C-45E6-9956-B98AA19745BA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E503192-74DC-42E2-B739-C6DEDF263F3F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F593686-A570-442C-918D-E0B21E900DB4}"/>
              </a:ext>
            </a:extLst>
          </p:cNvPr>
          <p:cNvSpPr txBox="1"/>
          <p:nvPr/>
        </p:nvSpPr>
        <p:spPr>
          <a:xfrm>
            <a:off x="2678632" y="744232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B33849F-D3EF-4C4F-839B-08E4D779D1A8}"/>
              </a:ext>
            </a:extLst>
          </p:cNvPr>
          <p:cNvGrpSpPr/>
          <p:nvPr/>
        </p:nvGrpSpPr>
        <p:grpSpPr>
          <a:xfrm>
            <a:off x="2673236" y="8013401"/>
            <a:ext cx="736714" cy="321012"/>
            <a:chOff x="780801" y="7397885"/>
            <a:chExt cx="736714" cy="321012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0BBD2F3-607E-4B44-9578-FCB85A4607E4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FD27942-EA11-4897-987B-BB2D5C474D72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9D74D71-92B6-409D-8D94-6770095204BE}"/>
              </a:ext>
            </a:extLst>
          </p:cNvPr>
          <p:cNvSpPr txBox="1"/>
          <p:nvPr/>
        </p:nvSpPr>
        <p:spPr>
          <a:xfrm>
            <a:off x="2684982" y="802001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1EC5D1C-3115-4288-B57D-0788D183AA1F}"/>
              </a:ext>
            </a:extLst>
          </p:cNvPr>
          <p:cNvSpPr txBox="1"/>
          <p:nvPr/>
        </p:nvSpPr>
        <p:spPr>
          <a:xfrm>
            <a:off x="3752620" y="712246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3: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CDEE923F-8B36-4135-A979-29A2571294CC}"/>
              </a:ext>
            </a:extLst>
          </p:cNvPr>
          <p:cNvGrpSpPr/>
          <p:nvPr/>
        </p:nvGrpSpPr>
        <p:grpSpPr>
          <a:xfrm>
            <a:off x="4102924" y="8670303"/>
            <a:ext cx="736714" cy="321012"/>
            <a:chOff x="780801" y="7397885"/>
            <a:chExt cx="736714" cy="321012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BAD885C-B838-4459-94EB-9E43BB28D26E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27B1776C-3AE8-42E5-B1E1-E2E45850E00B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0F129E5-6E42-4FB1-B483-590C5FC8C861}"/>
              </a:ext>
            </a:extLst>
          </p:cNvPr>
          <p:cNvSpPr txBox="1"/>
          <p:nvPr/>
        </p:nvSpPr>
        <p:spPr>
          <a:xfrm>
            <a:off x="4131089" y="8683538"/>
            <a:ext cx="22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ED3E27D-0C21-463A-9BCF-69B759FEAE1D}"/>
              </a:ext>
            </a:extLst>
          </p:cNvPr>
          <p:cNvSpPr txBox="1"/>
          <p:nvPr/>
        </p:nvSpPr>
        <p:spPr>
          <a:xfrm>
            <a:off x="4449974" y="869425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23ADC338-DA8F-43A1-9DAC-68534197596D}"/>
              </a:ext>
            </a:extLst>
          </p:cNvPr>
          <p:cNvGrpSpPr/>
          <p:nvPr/>
        </p:nvGrpSpPr>
        <p:grpSpPr>
          <a:xfrm>
            <a:off x="4102924" y="9194482"/>
            <a:ext cx="736714" cy="321012"/>
            <a:chOff x="780801" y="7397885"/>
            <a:chExt cx="736714" cy="321012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C345195E-89B0-4C36-9BA5-94E5A2668B24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137C26A2-523E-4FF8-BAB3-8785403534AE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806F3CA-318F-4722-B6CA-B6AF7F66C51A}"/>
              </a:ext>
            </a:extLst>
          </p:cNvPr>
          <p:cNvSpPr txBox="1"/>
          <p:nvPr/>
        </p:nvSpPr>
        <p:spPr>
          <a:xfrm>
            <a:off x="4131089" y="9207717"/>
            <a:ext cx="27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8768674-3CFC-42B3-AB25-2CDF8DF7B24C}"/>
              </a:ext>
            </a:extLst>
          </p:cNvPr>
          <p:cNvSpPr txBox="1"/>
          <p:nvPr/>
        </p:nvSpPr>
        <p:spPr>
          <a:xfrm>
            <a:off x="4449974" y="921843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4</a:t>
            </a:r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C0070E6D-68CB-48D2-9097-5F92B40BF6DB}"/>
              </a:ext>
            </a:extLst>
          </p:cNvPr>
          <p:cNvGrpSpPr/>
          <p:nvPr/>
        </p:nvGrpSpPr>
        <p:grpSpPr>
          <a:xfrm>
            <a:off x="4077524" y="7485839"/>
            <a:ext cx="736714" cy="321012"/>
            <a:chOff x="780801" y="7397885"/>
            <a:chExt cx="736714" cy="321012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D3D0EF06-75CA-4995-8B60-2759146B4445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5A15D3D1-D910-4875-8E6F-F3631311029C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BC849EE-B847-4D53-A978-104B4777FEC7}"/>
              </a:ext>
            </a:extLst>
          </p:cNvPr>
          <p:cNvSpPr txBox="1"/>
          <p:nvPr/>
        </p:nvSpPr>
        <p:spPr>
          <a:xfrm>
            <a:off x="4089270" y="7478807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35D4CF74-9D63-4B9D-86F8-499020D8BFDE}"/>
              </a:ext>
            </a:extLst>
          </p:cNvPr>
          <p:cNvGrpSpPr/>
          <p:nvPr/>
        </p:nvGrpSpPr>
        <p:grpSpPr>
          <a:xfrm>
            <a:off x="4083874" y="8049880"/>
            <a:ext cx="736714" cy="321012"/>
            <a:chOff x="780801" y="7397885"/>
            <a:chExt cx="736714" cy="321012"/>
          </a:xfrm>
        </p:grpSpPr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9EC3CDEF-5A43-4343-B9A3-B40A9B089B32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0689DDD5-979C-4D5E-A1DA-DF9659D2E7AF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58B9B98-20AF-4235-AD43-493A4EAD5064}"/>
              </a:ext>
            </a:extLst>
          </p:cNvPr>
          <p:cNvSpPr txBox="1"/>
          <p:nvPr/>
        </p:nvSpPr>
        <p:spPr>
          <a:xfrm>
            <a:off x="4095620" y="8056497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6A53F88-810C-4FFF-9B8F-D1301CC3E2F4}"/>
              </a:ext>
            </a:extLst>
          </p:cNvPr>
          <p:cNvGrpSpPr/>
          <p:nvPr/>
        </p:nvGrpSpPr>
        <p:grpSpPr>
          <a:xfrm>
            <a:off x="5565984" y="7107933"/>
            <a:ext cx="1006866" cy="1567513"/>
            <a:chOff x="4362448" y="1682750"/>
            <a:chExt cx="1106466" cy="1567513"/>
          </a:xfrm>
        </p:grpSpPr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72FE2926-6238-405D-B408-A7C18301F9A7}"/>
                </a:ext>
              </a:extLst>
            </p:cNvPr>
            <p:cNvSpPr/>
            <p:nvPr/>
          </p:nvSpPr>
          <p:spPr>
            <a:xfrm>
              <a:off x="4362450" y="1682750"/>
              <a:ext cx="1106462" cy="1567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649C60B5-2506-43A1-AAD2-8395B088E8E6}"/>
                </a:ext>
              </a:extLst>
            </p:cNvPr>
            <p:cNvSpPr/>
            <p:nvPr/>
          </p:nvSpPr>
          <p:spPr>
            <a:xfrm>
              <a:off x="4362452" y="1953210"/>
              <a:ext cx="1106462" cy="791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8952D15C-C406-401C-B9C5-5CBD3FDAF398}"/>
                </a:ext>
              </a:extLst>
            </p:cNvPr>
            <p:cNvSpPr txBox="1"/>
            <p:nvPr/>
          </p:nvSpPr>
          <p:spPr>
            <a:xfrm>
              <a:off x="4362448" y="1687758"/>
              <a:ext cx="955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i="1" dirty="0">
                  <a:solidFill>
                    <a:srgbClr val="FF0000"/>
                  </a:solidFill>
                </a:rPr>
                <a:t>Quadrado 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8A419AC8-8A4A-41DF-BC11-D8A37D6E6B09}"/>
                </a:ext>
              </a:extLst>
            </p:cNvPr>
            <p:cNvSpPr txBox="1"/>
            <p:nvPr/>
          </p:nvSpPr>
          <p:spPr>
            <a:xfrm>
              <a:off x="4395182" y="2020169"/>
              <a:ext cx="63511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/>
                <a:t>Int</a:t>
              </a:r>
              <a:r>
                <a:rPr lang="pt-BR" sz="1050" i="1" dirty="0"/>
                <a:t> lado;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x;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y;</a:t>
              </a: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8CCA2D00-8AB9-4DF6-9C10-B9098E4A711B}"/>
                </a:ext>
              </a:extLst>
            </p:cNvPr>
            <p:cNvSpPr txBox="1"/>
            <p:nvPr/>
          </p:nvSpPr>
          <p:spPr>
            <a:xfrm>
              <a:off x="4369428" y="2837987"/>
              <a:ext cx="992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i="1" dirty="0" err="1"/>
                <a:t>Void</a:t>
              </a:r>
              <a:r>
                <a:rPr lang="pt-BR" sz="800" i="1" dirty="0"/>
                <a:t> imprime();</a:t>
              </a:r>
            </a:p>
          </p:txBody>
        </p:sp>
      </p:grp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9E87A9A0-FD3B-4A36-A406-045FEB26ED06}"/>
              </a:ext>
            </a:extLst>
          </p:cNvPr>
          <p:cNvCxnSpPr/>
          <p:nvPr/>
        </p:nvCxnSpPr>
        <p:spPr>
          <a:xfrm flipV="1">
            <a:off x="4903622" y="7632695"/>
            <a:ext cx="595478" cy="1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54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BF82898-C0A4-4E0A-BB8F-66FBF5ACE2B1}"/>
              </a:ext>
            </a:extLst>
          </p:cNvPr>
          <p:cNvSpPr txBox="1"/>
          <p:nvPr/>
        </p:nvSpPr>
        <p:spPr>
          <a:xfrm>
            <a:off x="323620" y="37876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4: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DB1397F-4D70-4C00-BDC2-F87A0DFC895D}"/>
              </a:ext>
            </a:extLst>
          </p:cNvPr>
          <p:cNvGrpSpPr/>
          <p:nvPr/>
        </p:nvGrpSpPr>
        <p:grpSpPr>
          <a:xfrm>
            <a:off x="673924" y="1926603"/>
            <a:ext cx="736714" cy="321012"/>
            <a:chOff x="780801" y="7397885"/>
            <a:chExt cx="736714" cy="32101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A325A61-7C2C-436F-8D5D-0F5B724456C9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99493CB-2B43-4FEE-97B2-A2E49933A268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52BD95-B699-4E25-B9AC-7BDF9A6A308E}"/>
              </a:ext>
            </a:extLst>
          </p:cNvPr>
          <p:cNvSpPr txBox="1"/>
          <p:nvPr/>
        </p:nvSpPr>
        <p:spPr>
          <a:xfrm>
            <a:off x="702089" y="1939838"/>
            <a:ext cx="22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8496BC-C5F5-4CB3-9ADE-F722A08FE02B}"/>
              </a:ext>
            </a:extLst>
          </p:cNvPr>
          <p:cNvSpPr txBox="1"/>
          <p:nvPr/>
        </p:nvSpPr>
        <p:spPr>
          <a:xfrm>
            <a:off x="1020974" y="195055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EC5DEC8-25FC-468E-970A-8D970B185987}"/>
              </a:ext>
            </a:extLst>
          </p:cNvPr>
          <p:cNvGrpSpPr/>
          <p:nvPr/>
        </p:nvGrpSpPr>
        <p:grpSpPr>
          <a:xfrm>
            <a:off x="673924" y="2450782"/>
            <a:ext cx="736714" cy="321012"/>
            <a:chOff x="780801" y="7397885"/>
            <a:chExt cx="736714" cy="321012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E689699-A636-4975-963F-1653DAADAF0D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8CD41817-6D52-47BA-AEF1-DACC02363424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E6AC1FB-FBCB-4AE9-B170-64E081965D01}"/>
              </a:ext>
            </a:extLst>
          </p:cNvPr>
          <p:cNvSpPr txBox="1"/>
          <p:nvPr/>
        </p:nvSpPr>
        <p:spPr>
          <a:xfrm>
            <a:off x="702089" y="2464017"/>
            <a:ext cx="27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1DA1FF-01DA-434A-AD08-2F53A9446548}"/>
              </a:ext>
            </a:extLst>
          </p:cNvPr>
          <p:cNvSpPr txBox="1"/>
          <p:nvPr/>
        </p:nvSpPr>
        <p:spPr>
          <a:xfrm>
            <a:off x="1020974" y="247473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4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063E01A-F2F3-44EB-BEF5-9C60294614E4}"/>
              </a:ext>
            </a:extLst>
          </p:cNvPr>
          <p:cNvGrpSpPr/>
          <p:nvPr/>
        </p:nvGrpSpPr>
        <p:grpSpPr>
          <a:xfrm>
            <a:off x="648524" y="742139"/>
            <a:ext cx="736714" cy="321012"/>
            <a:chOff x="780801" y="7397885"/>
            <a:chExt cx="736714" cy="32101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E3D1CDD-F659-40EF-A8FE-383C64A33DD0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427F3F7-39FA-4C01-9E95-6144C934C998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72B9164-86B4-485D-BAED-784F1D01DFD0}"/>
              </a:ext>
            </a:extLst>
          </p:cNvPr>
          <p:cNvSpPr txBox="1"/>
          <p:nvPr/>
        </p:nvSpPr>
        <p:spPr>
          <a:xfrm>
            <a:off x="660270" y="735107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84BCFB3-E48B-4960-80D7-B8268AC84E3E}"/>
              </a:ext>
            </a:extLst>
          </p:cNvPr>
          <p:cNvGrpSpPr/>
          <p:nvPr/>
        </p:nvGrpSpPr>
        <p:grpSpPr>
          <a:xfrm>
            <a:off x="654874" y="1306180"/>
            <a:ext cx="736714" cy="321012"/>
            <a:chOff x="780801" y="7397885"/>
            <a:chExt cx="736714" cy="321012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F63AC7D-9821-4BDD-938F-A2599FC85D30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B655658-8A13-4469-957B-7A8892DFE685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00E779C-166B-4F72-BD91-88AC04891EC6}"/>
              </a:ext>
            </a:extLst>
          </p:cNvPr>
          <p:cNvSpPr txBox="1"/>
          <p:nvPr/>
        </p:nvSpPr>
        <p:spPr>
          <a:xfrm>
            <a:off x="666620" y="1312797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A45057D-4442-44B3-BA1A-689ED69EBA3E}"/>
              </a:ext>
            </a:extLst>
          </p:cNvPr>
          <p:cNvGrpSpPr/>
          <p:nvPr/>
        </p:nvGrpSpPr>
        <p:grpSpPr>
          <a:xfrm>
            <a:off x="2136984" y="364233"/>
            <a:ext cx="1006866" cy="1567513"/>
            <a:chOff x="4362448" y="1682750"/>
            <a:chExt cx="1106466" cy="156751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92CD3BB-4594-41A3-98C7-5270B298252D}"/>
                </a:ext>
              </a:extLst>
            </p:cNvPr>
            <p:cNvSpPr/>
            <p:nvPr/>
          </p:nvSpPr>
          <p:spPr>
            <a:xfrm>
              <a:off x="4362450" y="1682750"/>
              <a:ext cx="1106462" cy="1567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B83BB60-80BF-43EE-AB78-1767B18A9F41}"/>
                </a:ext>
              </a:extLst>
            </p:cNvPr>
            <p:cNvSpPr/>
            <p:nvPr/>
          </p:nvSpPr>
          <p:spPr>
            <a:xfrm>
              <a:off x="4362452" y="1953210"/>
              <a:ext cx="1106462" cy="791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3D781A6-3E9A-4F11-A134-A4ED8561D32C}"/>
                </a:ext>
              </a:extLst>
            </p:cNvPr>
            <p:cNvSpPr txBox="1"/>
            <p:nvPr/>
          </p:nvSpPr>
          <p:spPr>
            <a:xfrm>
              <a:off x="4362448" y="1687758"/>
              <a:ext cx="955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i="1" dirty="0">
                  <a:solidFill>
                    <a:srgbClr val="FF0000"/>
                  </a:solidFill>
                </a:rPr>
                <a:t>Quadrado 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0C58F5D-B32E-4E74-A5C3-EFFEF606CBBA}"/>
                </a:ext>
              </a:extLst>
            </p:cNvPr>
            <p:cNvSpPr txBox="1"/>
            <p:nvPr/>
          </p:nvSpPr>
          <p:spPr>
            <a:xfrm>
              <a:off x="4395182" y="2020169"/>
              <a:ext cx="74373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/>
                <a:t>Int</a:t>
              </a:r>
              <a:r>
                <a:rPr lang="pt-BR" sz="1050" i="1" dirty="0"/>
                <a:t> lado; 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x; </a:t>
              </a:r>
              <a:r>
                <a:rPr lang="pt-BR" sz="1200" b="1" i="1" dirty="0">
                  <a:solidFill>
                    <a:schemeClr val="accent1"/>
                  </a:solidFill>
                </a:rPr>
                <a:t>= 8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y;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4472725-91B3-41DD-A577-15D01241131B}"/>
                </a:ext>
              </a:extLst>
            </p:cNvPr>
            <p:cNvSpPr txBox="1"/>
            <p:nvPr/>
          </p:nvSpPr>
          <p:spPr>
            <a:xfrm>
              <a:off x="4369428" y="2837987"/>
              <a:ext cx="992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i="1" dirty="0" err="1"/>
                <a:t>Void</a:t>
              </a:r>
              <a:r>
                <a:rPr lang="pt-BR" sz="800" i="1" dirty="0"/>
                <a:t> imprime();</a:t>
              </a:r>
            </a:p>
          </p:txBody>
        </p:sp>
      </p:grp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0121228-7FAA-4982-A855-8FBA5D1A15B8}"/>
              </a:ext>
            </a:extLst>
          </p:cNvPr>
          <p:cNvCxnSpPr/>
          <p:nvPr/>
        </p:nvCxnSpPr>
        <p:spPr>
          <a:xfrm flipV="1">
            <a:off x="1474622" y="888995"/>
            <a:ext cx="595478" cy="1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57B6B52-9600-446A-B171-828D192C510C}"/>
              </a:ext>
            </a:extLst>
          </p:cNvPr>
          <p:cNvSpPr txBox="1"/>
          <p:nvPr/>
        </p:nvSpPr>
        <p:spPr>
          <a:xfrm>
            <a:off x="3363846" y="410098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5: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A45EF79-D15B-4612-AEF5-43E44B2A30B8}"/>
              </a:ext>
            </a:extLst>
          </p:cNvPr>
          <p:cNvGrpSpPr/>
          <p:nvPr/>
        </p:nvGrpSpPr>
        <p:grpSpPr>
          <a:xfrm>
            <a:off x="3714150" y="1957939"/>
            <a:ext cx="736714" cy="321012"/>
            <a:chOff x="780801" y="7397885"/>
            <a:chExt cx="736714" cy="321012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A46DA83B-D45C-497E-A6E6-F693C7AA532A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EB705051-C0F1-4F34-98F5-1D4B5A2ACD47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9245A6F-A138-4941-8706-D587FB342655}"/>
              </a:ext>
            </a:extLst>
          </p:cNvPr>
          <p:cNvSpPr txBox="1"/>
          <p:nvPr/>
        </p:nvSpPr>
        <p:spPr>
          <a:xfrm>
            <a:off x="3742315" y="1971174"/>
            <a:ext cx="22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E4AF3E4-F8F1-45C4-A9A9-BD548D8259A3}"/>
              </a:ext>
            </a:extLst>
          </p:cNvPr>
          <p:cNvSpPr txBox="1"/>
          <p:nvPr/>
        </p:nvSpPr>
        <p:spPr>
          <a:xfrm>
            <a:off x="4061200" y="1981890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234C6900-254F-401A-9433-A6644CF6FEDC}"/>
              </a:ext>
            </a:extLst>
          </p:cNvPr>
          <p:cNvGrpSpPr/>
          <p:nvPr/>
        </p:nvGrpSpPr>
        <p:grpSpPr>
          <a:xfrm>
            <a:off x="3714150" y="2482118"/>
            <a:ext cx="736714" cy="321012"/>
            <a:chOff x="780801" y="7397885"/>
            <a:chExt cx="736714" cy="321012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6CFCC4E3-8A2F-4C1F-A33C-0CD4AFFDEA31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5E2C7E7-0A4D-4692-B9C7-175802AABF96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F47430F-74E8-4E06-BBFB-5F53621455C6}"/>
              </a:ext>
            </a:extLst>
          </p:cNvPr>
          <p:cNvSpPr txBox="1"/>
          <p:nvPr/>
        </p:nvSpPr>
        <p:spPr>
          <a:xfrm>
            <a:off x="3742315" y="2495353"/>
            <a:ext cx="27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EB51301-ED67-4E62-AF13-4EC42AC2D9FE}"/>
              </a:ext>
            </a:extLst>
          </p:cNvPr>
          <p:cNvSpPr txBox="1"/>
          <p:nvPr/>
        </p:nvSpPr>
        <p:spPr>
          <a:xfrm>
            <a:off x="4061200" y="2506069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4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A1FF34D-A8C2-45B9-93BE-ABE8F3056EC5}"/>
              </a:ext>
            </a:extLst>
          </p:cNvPr>
          <p:cNvGrpSpPr/>
          <p:nvPr/>
        </p:nvGrpSpPr>
        <p:grpSpPr>
          <a:xfrm>
            <a:off x="3688750" y="773475"/>
            <a:ext cx="736714" cy="321012"/>
            <a:chOff x="780801" y="7397885"/>
            <a:chExt cx="736714" cy="321012"/>
          </a:xfrm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76CA23A8-7021-41F3-81D0-B1BEFF44F09F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B2A90494-8896-4671-9EC8-03729E353832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D35B2D-9AD0-40EC-9523-35C9C7AF3634}"/>
              </a:ext>
            </a:extLst>
          </p:cNvPr>
          <p:cNvSpPr txBox="1"/>
          <p:nvPr/>
        </p:nvSpPr>
        <p:spPr>
          <a:xfrm>
            <a:off x="3700496" y="76644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05477351-A62F-42E4-80FC-4F7792D952A6}"/>
              </a:ext>
            </a:extLst>
          </p:cNvPr>
          <p:cNvGrpSpPr/>
          <p:nvPr/>
        </p:nvGrpSpPr>
        <p:grpSpPr>
          <a:xfrm>
            <a:off x="3695100" y="1337516"/>
            <a:ext cx="736714" cy="321012"/>
            <a:chOff x="780801" y="7397885"/>
            <a:chExt cx="736714" cy="321012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7F78FE6-BA21-4DEE-8BEE-8D9786897D33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D7052717-1CBD-4391-B3A3-9A579C238B16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73A74D4-B396-4A78-9328-A4953B16C2DA}"/>
              </a:ext>
            </a:extLst>
          </p:cNvPr>
          <p:cNvSpPr txBox="1"/>
          <p:nvPr/>
        </p:nvSpPr>
        <p:spPr>
          <a:xfrm>
            <a:off x="3706846" y="134413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07774FD-3859-4B1C-9642-71F063FD639F}"/>
              </a:ext>
            </a:extLst>
          </p:cNvPr>
          <p:cNvGrpSpPr/>
          <p:nvPr/>
        </p:nvGrpSpPr>
        <p:grpSpPr>
          <a:xfrm>
            <a:off x="5177210" y="395569"/>
            <a:ext cx="1006866" cy="1567513"/>
            <a:chOff x="4362448" y="1682750"/>
            <a:chExt cx="1106466" cy="1567513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A0CCAF39-3571-448C-A9EE-0564F27BE48B}"/>
                </a:ext>
              </a:extLst>
            </p:cNvPr>
            <p:cNvSpPr/>
            <p:nvPr/>
          </p:nvSpPr>
          <p:spPr>
            <a:xfrm>
              <a:off x="4362450" y="1682750"/>
              <a:ext cx="1106462" cy="1567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14F2D7F-EDEC-4869-84A6-BBF881626D6A}"/>
                </a:ext>
              </a:extLst>
            </p:cNvPr>
            <p:cNvSpPr/>
            <p:nvPr/>
          </p:nvSpPr>
          <p:spPr>
            <a:xfrm>
              <a:off x="4362452" y="1953210"/>
              <a:ext cx="1106462" cy="791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6A25AB4B-2E8E-4C1D-9480-B9B32189BA68}"/>
                </a:ext>
              </a:extLst>
            </p:cNvPr>
            <p:cNvSpPr txBox="1"/>
            <p:nvPr/>
          </p:nvSpPr>
          <p:spPr>
            <a:xfrm>
              <a:off x="4362448" y="1687758"/>
              <a:ext cx="955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i="1" dirty="0">
                  <a:solidFill>
                    <a:srgbClr val="FF0000"/>
                  </a:solidFill>
                </a:rPr>
                <a:t>Quadrado 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579BFD81-B1DE-4955-A62D-2E8CC458BF31}"/>
                </a:ext>
              </a:extLst>
            </p:cNvPr>
            <p:cNvSpPr txBox="1"/>
            <p:nvPr/>
          </p:nvSpPr>
          <p:spPr>
            <a:xfrm>
              <a:off x="4395182" y="2020169"/>
              <a:ext cx="743736" cy="761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/>
                <a:t>Int</a:t>
              </a:r>
              <a:r>
                <a:rPr lang="pt-BR" sz="1050" i="1" dirty="0"/>
                <a:t> lado; 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x; </a:t>
              </a:r>
              <a:r>
                <a:rPr lang="pt-BR" sz="1200" b="1" i="1" dirty="0"/>
                <a:t>= 8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y; </a:t>
              </a:r>
              <a:r>
                <a:rPr lang="pt-BR" sz="1050" b="1" i="1" dirty="0">
                  <a:solidFill>
                    <a:schemeClr val="accent1"/>
                  </a:solidFill>
                </a:rPr>
                <a:t>= 5</a:t>
              </a:r>
            </a:p>
            <a:p>
              <a:endParaRPr lang="pt-BR" sz="1050" i="1" dirty="0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00F93D3-61A0-4E42-AA11-B4775A8F5728}"/>
                </a:ext>
              </a:extLst>
            </p:cNvPr>
            <p:cNvSpPr txBox="1"/>
            <p:nvPr/>
          </p:nvSpPr>
          <p:spPr>
            <a:xfrm>
              <a:off x="4369428" y="2837987"/>
              <a:ext cx="992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i="1" dirty="0" err="1"/>
                <a:t>Void</a:t>
              </a:r>
              <a:r>
                <a:rPr lang="pt-BR" sz="800" i="1" dirty="0"/>
                <a:t> imprime();</a:t>
              </a:r>
            </a:p>
          </p:txBody>
        </p:sp>
      </p:grp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B3860A3C-B2F9-49D4-959E-30F0D349A309}"/>
              </a:ext>
            </a:extLst>
          </p:cNvPr>
          <p:cNvCxnSpPr/>
          <p:nvPr/>
        </p:nvCxnSpPr>
        <p:spPr>
          <a:xfrm flipV="1">
            <a:off x="4514848" y="920331"/>
            <a:ext cx="595478" cy="1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D60170B-8660-417C-BA03-3B9B233E2F15}"/>
              </a:ext>
            </a:extLst>
          </p:cNvPr>
          <p:cNvSpPr txBox="1"/>
          <p:nvPr/>
        </p:nvSpPr>
        <p:spPr>
          <a:xfrm>
            <a:off x="296946" y="3229498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6: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78807F7-CA7B-4E7D-ABC4-3936B6D18556}"/>
              </a:ext>
            </a:extLst>
          </p:cNvPr>
          <p:cNvGrpSpPr/>
          <p:nvPr/>
        </p:nvGrpSpPr>
        <p:grpSpPr>
          <a:xfrm>
            <a:off x="647250" y="4777339"/>
            <a:ext cx="736714" cy="321012"/>
            <a:chOff x="780801" y="7397885"/>
            <a:chExt cx="736714" cy="321012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6CFA85AD-664E-403E-BE2D-756EA70A8118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D3EDC3B5-D107-4AAA-86EE-B950A2FA718C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E5D8A91-D28E-4759-96EA-430F60937956}"/>
              </a:ext>
            </a:extLst>
          </p:cNvPr>
          <p:cNvSpPr txBox="1"/>
          <p:nvPr/>
        </p:nvSpPr>
        <p:spPr>
          <a:xfrm>
            <a:off x="675415" y="4790574"/>
            <a:ext cx="22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5CB2A2-6B60-4E4E-A28D-58ADEDC9681E}"/>
              </a:ext>
            </a:extLst>
          </p:cNvPr>
          <p:cNvSpPr txBox="1"/>
          <p:nvPr/>
        </p:nvSpPr>
        <p:spPr>
          <a:xfrm>
            <a:off x="994300" y="4801290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EBCBB7C-949E-4540-9B75-2CFFC7AB30AD}"/>
              </a:ext>
            </a:extLst>
          </p:cNvPr>
          <p:cNvGrpSpPr/>
          <p:nvPr/>
        </p:nvGrpSpPr>
        <p:grpSpPr>
          <a:xfrm>
            <a:off x="647250" y="5301518"/>
            <a:ext cx="736714" cy="321012"/>
            <a:chOff x="780801" y="7397885"/>
            <a:chExt cx="736714" cy="321012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3E1CCE16-0EA6-4171-9C4B-942D45340B44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FC74E64F-A176-48E9-819C-EB65D1310F0E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C02D6A3-8D67-41B0-B659-121BF20FF03D}"/>
              </a:ext>
            </a:extLst>
          </p:cNvPr>
          <p:cNvSpPr txBox="1"/>
          <p:nvPr/>
        </p:nvSpPr>
        <p:spPr>
          <a:xfrm>
            <a:off x="675415" y="5314753"/>
            <a:ext cx="27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24895AA-77D1-4F50-98A2-86DD14B845E2}"/>
              </a:ext>
            </a:extLst>
          </p:cNvPr>
          <p:cNvSpPr txBox="1"/>
          <p:nvPr/>
        </p:nvSpPr>
        <p:spPr>
          <a:xfrm>
            <a:off x="994300" y="5325469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4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9E442EEC-F728-4A40-92E1-DCED00D61F6F}"/>
              </a:ext>
            </a:extLst>
          </p:cNvPr>
          <p:cNvGrpSpPr/>
          <p:nvPr/>
        </p:nvGrpSpPr>
        <p:grpSpPr>
          <a:xfrm>
            <a:off x="621850" y="3592875"/>
            <a:ext cx="736714" cy="321012"/>
            <a:chOff x="780801" y="7397885"/>
            <a:chExt cx="736714" cy="321012"/>
          </a:xfrm>
        </p:grpSpPr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CFAD80E1-A0FD-4787-B792-77F17A3220AC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648632C1-E226-4E0D-BD20-D251438A2A91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1D86AE9-D8CC-477C-AB64-3F9478849E1E}"/>
              </a:ext>
            </a:extLst>
          </p:cNvPr>
          <p:cNvSpPr txBox="1"/>
          <p:nvPr/>
        </p:nvSpPr>
        <p:spPr>
          <a:xfrm>
            <a:off x="633596" y="358584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1AEB1F3B-4DE2-41C2-ACBF-7C18815B300B}"/>
              </a:ext>
            </a:extLst>
          </p:cNvPr>
          <p:cNvGrpSpPr/>
          <p:nvPr/>
        </p:nvGrpSpPr>
        <p:grpSpPr>
          <a:xfrm>
            <a:off x="628200" y="4156916"/>
            <a:ext cx="736714" cy="321012"/>
            <a:chOff x="780801" y="7397885"/>
            <a:chExt cx="736714" cy="321012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001D7621-6FDE-4D8A-A879-B981131AB1A6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9CC5D103-1CCE-4D10-B468-74577950B1AA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C45CF4C5-ED0B-49AB-AC9E-EEA174AABAA2}"/>
              </a:ext>
            </a:extLst>
          </p:cNvPr>
          <p:cNvSpPr txBox="1"/>
          <p:nvPr/>
        </p:nvSpPr>
        <p:spPr>
          <a:xfrm>
            <a:off x="639946" y="416353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D00A231D-FAF6-4186-9FF0-2EE2F76C6DDA}"/>
              </a:ext>
            </a:extLst>
          </p:cNvPr>
          <p:cNvGrpSpPr/>
          <p:nvPr/>
        </p:nvGrpSpPr>
        <p:grpSpPr>
          <a:xfrm>
            <a:off x="2110310" y="3214969"/>
            <a:ext cx="1006866" cy="1567513"/>
            <a:chOff x="4362448" y="1682750"/>
            <a:chExt cx="1106466" cy="1567513"/>
          </a:xfrm>
        </p:grpSpPr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9FEF1218-CC69-4D38-A75C-FDC76A35B499}"/>
                </a:ext>
              </a:extLst>
            </p:cNvPr>
            <p:cNvSpPr/>
            <p:nvPr/>
          </p:nvSpPr>
          <p:spPr>
            <a:xfrm>
              <a:off x="4362450" y="1682750"/>
              <a:ext cx="1106462" cy="1567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E968E582-A44E-4E04-83FC-478E860EA483}"/>
                </a:ext>
              </a:extLst>
            </p:cNvPr>
            <p:cNvSpPr/>
            <p:nvPr/>
          </p:nvSpPr>
          <p:spPr>
            <a:xfrm>
              <a:off x="4362452" y="1953210"/>
              <a:ext cx="1106462" cy="791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63FA8CE7-D5C7-44EA-823F-EED0EF73745B}"/>
                </a:ext>
              </a:extLst>
            </p:cNvPr>
            <p:cNvSpPr txBox="1"/>
            <p:nvPr/>
          </p:nvSpPr>
          <p:spPr>
            <a:xfrm>
              <a:off x="4362448" y="1687758"/>
              <a:ext cx="955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i="1" dirty="0">
                  <a:solidFill>
                    <a:srgbClr val="FF0000"/>
                  </a:solidFill>
                </a:rPr>
                <a:t>Quadrado </a:t>
              </a: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84BCAAC6-9871-4872-BCB4-BC71DFCCDF38}"/>
                </a:ext>
              </a:extLst>
            </p:cNvPr>
            <p:cNvSpPr txBox="1"/>
            <p:nvPr/>
          </p:nvSpPr>
          <p:spPr>
            <a:xfrm>
              <a:off x="4395182" y="2020169"/>
              <a:ext cx="743736" cy="761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/>
                <a:t>Int</a:t>
              </a:r>
              <a:r>
                <a:rPr lang="pt-BR" sz="1050" i="1" dirty="0"/>
                <a:t> lado; 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x; </a:t>
              </a:r>
              <a:r>
                <a:rPr lang="pt-BR" sz="1200" b="1" i="1" dirty="0"/>
                <a:t>= 8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y; </a:t>
              </a:r>
              <a:r>
                <a:rPr lang="pt-BR" sz="1050" b="1" i="1" dirty="0"/>
                <a:t>= 5</a:t>
              </a:r>
            </a:p>
            <a:p>
              <a:endParaRPr lang="pt-BR" sz="1050" i="1" dirty="0"/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5A0DE4E-0B3A-4467-B837-BC2F28A78C57}"/>
                </a:ext>
              </a:extLst>
            </p:cNvPr>
            <p:cNvSpPr txBox="1"/>
            <p:nvPr/>
          </p:nvSpPr>
          <p:spPr>
            <a:xfrm>
              <a:off x="4369428" y="2837987"/>
              <a:ext cx="992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i="1" dirty="0" err="1"/>
                <a:t>Void</a:t>
              </a:r>
              <a:r>
                <a:rPr lang="pt-BR" sz="800" i="1" dirty="0"/>
                <a:t> imprime();</a:t>
              </a:r>
            </a:p>
          </p:txBody>
        </p:sp>
      </p:grp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C890367F-FB26-4BBB-B851-D5FE38F63023}"/>
              </a:ext>
            </a:extLst>
          </p:cNvPr>
          <p:cNvCxnSpPr/>
          <p:nvPr/>
        </p:nvCxnSpPr>
        <p:spPr>
          <a:xfrm flipV="1">
            <a:off x="1447948" y="3739731"/>
            <a:ext cx="595478" cy="1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7A13D887-E637-48E3-9E66-CE7EA23CC965}"/>
              </a:ext>
            </a:extLst>
          </p:cNvPr>
          <p:cNvCxnSpPr>
            <a:cxnSpLocks/>
          </p:cNvCxnSpPr>
          <p:nvPr/>
        </p:nvCxnSpPr>
        <p:spPr>
          <a:xfrm flipV="1">
            <a:off x="1431800" y="4277045"/>
            <a:ext cx="611626" cy="9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B3B23FAB-9F72-4F4E-A19B-1060956E6BE3}"/>
              </a:ext>
            </a:extLst>
          </p:cNvPr>
          <p:cNvSpPr txBox="1"/>
          <p:nvPr/>
        </p:nvSpPr>
        <p:spPr>
          <a:xfrm>
            <a:off x="3460074" y="334665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7:</a:t>
            </a:r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964CE565-C66A-49B5-AFE7-F19FB49568AE}"/>
              </a:ext>
            </a:extLst>
          </p:cNvPr>
          <p:cNvGrpSpPr/>
          <p:nvPr/>
        </p:nvGrpSpPr>
        <p:grpSpPr>
          <a:xfrm>
            <a:off x="3810378" y="4894495"/>
            <a:ext cx="736714" cy="321012"/>
            <a:chOff x="780801" y="7397885"/>
            <a:chExt cx="736714" cy="321012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5924135D-A77F-4E35-B3EA-C5505FFED343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E6EB8305-03C3-4F25-AAA5-1C0D98341376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FB01A75-ACEB-4638-A600-A292A3688157}"/>
              </a:ext>
            </a:extLst>
          </p:cNvPr>
          <p:cNvSpPr txBox="1"/>
          <p:nvPr/>
        </p:nvSpPr>
        <p:spPr>
          <a:xfrm>
            <a:off x="3838543" y="4907730"/>
            <a:ext cx="22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7290450B-A49D-4B6B-BB2E-EE3425FDB4E7}"/>
              </a:ext>
            </a:extLst>
          </p:cNvPr>
          <p:cNvSpPr txBox="1"/>
          <p:nvPr/>
        </p:nvSpPr>
        <p:spPr>
          <a:xfrm>
            <a:off x="4157428" y="4918446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4E96B0C7-7FA8-4CB6-9781-43366DCEA648}"/>
              </a:ext>
            </a:extLst>
          </p:cNvPr>
          <p:cNvGrpSpPr/>
          <p:nvPr/>
        </p:nvGrpSpPr>
        <p:grpSpPr>
          <a:xfrm>
            <a:off x="3810378" y="5418674"/>
            <a:ext cx="736714" cy="321012"/>
            <a:chOff x="780801" y="7397885"/>
            <a:chExt cx="736714" cy="321012"/>
          </a:xfrm>
        </p:grpSpPr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8EB6D1B0-2193-4EB1-8B83-416401DE231A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1FCA5EE1-B7AB-4273-AE22-3B0A571DC6AE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94B2FFE8-F2BD-4104-9FB4-44218CCB8899}"/>
              </a:ext>
            </a:extLst>
          </p:cNvPr>
          <p:cNvSpPr txBox="1"/>
          <p:nvPr/>
        </p:nvSpPr>
        <p:spPr>
          <a:xfrm>
            <a:off x="3838543" y="5431909"/>
            <a:ext cx="27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0EC0CB29-F72D-4FE7-B154-328854A2E830}"/>
              </a:ext>
            </a:extLst>
          </p:cNvPr>
          <p:cNvSpPr txBox="1"/>
          <p:nvPr/>
        </p:nvSpPr>
        <p:spPr>
          <a:xfrm>
            <a:off x="4157428" y="5442625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3</a:t>
            </a: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F26EEB42-665C-4319-9672-219BCDEBA36F}"/>
              </a:ext>
            </a:extLst>
          </p:cNvPr>
          <p:cNvGrpSpPr/>
          <p:nvPr/>
        </p:nvGrpSpPr>
        <p:grpSpPr>
          <a:xfrm>
            <a:off x="3784978" y="3710031"/>
            <a:ext cx="736714" cy="321012"/>
            <a:chOff x="780801" y="7397885"/>
            <a:chExt cx="736714" cy="321012"/>
          </a:xfrm>
        </p:grpSpPr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AA447E1-7EFC-43E2-94E4-0CB4D948E9BB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708B5239-AE43-4409-A71B-AF892CC4842A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78404ADE-5E5C-4245-B247-7ABE2D7C06D7}"/>
              </a:ext>
            </a:extLst>
          </p:cNvPr>
          <p:cNvSpPr txBox="1"/>
          <p:nvPr/>
        </p:nvSpPr>
        <p:spPr>
          <a:xfrm>
            <a:off x="3796724" y="3702999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CADEF7BA-F5F9-4BA0-94F3-CDA0494B35D2}"/>
              </a:ext>
            </a:extLst>
          </p:cNvPr>
          <p:cNvGrpSpPr/>
          <p:nvPr/>
        </p:nvGrpSpPr>
        <p:grpSpPr>
          <a:xfrm>
            <a:off x="3791328" y="4274072"/>
            <a:ext cx="736714" cy="321012"/>
            <a:chOff x="780801" y="7397885"/>
            <a:chExt cx="736714" cy="321012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8DD1673E-E083-4816-BCE3-F05265E5151A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DD159C4A-832E-4C39-A246-668B0C24D05A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35A8E01F-774E-4259-B33B-7D72A8CEA3B3}"/>
              </a:ext>
            </a:extLst>
          </p:cNvPr>
          <p:cNvSpPr txBox="1"/>
          <p:nvPr/>
        </p:nvSpPr>
        <p:spPr>
          <a:xfrm>
            <a:off x="3803074" y="4280689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4A808249-7465-4F1E-B866-F3FEBF35BEFA}"/>
              </a:ext>
            </a:extLst>
          </p:cNvPr>
          <p:cNvGrpSpPr/>
          <p:nvPr/>
        </p:nvGrpSpPr>
        <p:grpSpPr>
          <a:xfrm>
            <a:off x="5273438" y="3332125"/>
            <a:ext cx="1006866" cy="1567513"/>
            <a:chOff x="4362448" y="1682750"/>
            <a:chExt cx="1106466" cy="1567513"/>
          </a:xfrm>
        </p:grpSpPr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006DF161-17E7-4FBD-8103-6F1B3AC598F4}"/>
                </a:ext>
              </a:extLst>
            </p:cNvPr>
            <p:cNvSpPr/>
            <p:nvPr/>
          </p:nvSpPr>
          <p:spPr>
            <a:xfrm>
              <a:off x="4362450" y="1682750"/>
              <a:ext cx="1106462" cy="1567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519FDA1D-2C66-42F0-B21D-6615238956CD}"/>
                </a:ext>
              </a:extLst>
            </p:cNvPr>
            <p:cNvSpPr/>
            <p:nvPr/>
          </p:nvSpPr>
          <p:spPr>
            <a:xfrm>
              <a:off x="4362452" y="1953210"/>
              <a:ext cx="1106462" cy="791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20428D02-7EA9-4C4F-A120-AF33045CC179}"/>
                </a:ext>
              </a:extLst>
            </p:cNvPr>
            <p:cNvSpPr txBox="1"/>
            <p:nvPr/>
          </p:nvSpPr>
          <p:spPr>
            <a:xfrm>
              <a:off x="4362448" y="1687758"/>
              <a:ext cx="955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i="1" dirty="0">
                  <a:solidFill>
                    <a:srgbClr val="FF0000"/>
                  </a:solidFill>
                </a:rPr>
                <a:t>Quadrado 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B5A00BBB-94B8-499F-869A-0C26AFEC1619}"/>
                </a:ext>
              </a:extLst>
            </p:cNvPr>
            <p:cNvSpPr txBox="1"/>
            <p:nvPr/>
          </p:nvSpPr>
          <p:spPr>
            <a:xfrm>
              <a:off x="4395182" y="2020169"/>
              <a:ext cx="743736" cy="761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/>
                <a:t>Int</a:t>
              </a:r>
              <a:r>
                <a:rPr lang="pt-BR" sz="1050" i="1" dirty="0"/>
                <a:t> lado; 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x; </a:t>
              </a:r>
              <a:r>
                <a:rPr lang="pt-BR" sz="1200" b="1" i="1" dirty="0"/>
                <a:t>= 8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y; </a:t>
              </a:r>
              <a:r>
                <a:rPr lang="pt-BR" sz="1050" b="1" i="1" dirty="0"/>
                <a:t>= 5</a:t>
              </a:r>
            </a:p>
            <a:p>
              <a:endParaRPr lang="pt-BR" sz="1050" i="1" dirty="0"/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A01F7CEA-0C33-4E25-A243-41D468D311B6}"/>
                </a:ext>
              </a:extLst>
            </p:cNvPr>
            <p:cNvSpPr txBox="1"/>
            <p:nvPr/>
          </p:nvSpPr>
          <p:spPr>
            <a:xfrm>
              <a:off x="4369428" y="2837987"/>
              <a:ext cx="992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i="1" dirty="0" err="1"/>
                <a:t>Void</a:t>
              </a:r>
              <a:r>
                <a:rPr lang="pt-BR" sz="800" i="1" dirty="0"/>
                <a:t> imprime();</a:t>
              </a:r>
            </a:p>
          </p:txBody>
        </p:sp>
      </p:grp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1229F6EF-6E60-43BA-9400-8EF14EFBD278}"/>
              </a:ext>
            </a:extLst>
          </p:cNvPr>
          <p:cNvCxnSpPr/>
          <p:nvPr/>
        </p:nvCxnSpPr>
        <p:spPr>
          <a:xfrm flipV="1">
            <a:off x="4611076" y="3856887"/>
            <a:ext cx="595478" cy="1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AA1B2C27-9059-4DAB-BA8C-F44B274F9E9D}"/>
              </a:ext>
            </a:extLst>
          </p:cNvPr>
          <p:cNvCxnSpPr>
            <a:cxnSpLocks/>
          </p:cNvCxnSpPr>
          <p:nvPr/>
        </p:nvCxnSpPr>
        <p:spPr>
          <a:xfrm flipV="1">
            <a:off x="4594928" y="4394201"/>
            <a:ext cx="611626" cy="9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F602F753-DDFA-46BE-9AE4-1278BF2A5E95}"/>
              </a:ext>
            </a:extLst>
          </p:cNvPr>
          <p:cNvSpPr txBox="1"/>
          <p:nvPr/>
        </p:nvSpPr>
        <p:spPr>
          <a:xfrm>
            <a:off x="329972" y="619607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8:</a:t>
            </a:r>
          </a:p>
        </p:txBody>
      </p: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7528D09F-AE04-4731-8B80-446661C09376}"/>
              </a:ext>
            </a:extLst>
          </p:cNvPr>
          <p:cNvGrpSpPr/>
          <p:nvPr/>
        </p:nvGrpSpPr>
        <p:grpSpPr>
          <a:xfrm>
            <a:off x="680276" y="7743913"/>
            <a:ext cx="736714" cy="321012"/>
            <a:chOff x="780801" y="7397885"/>
            <a:chExt cx="736714" cy="321012"/>
          </a:xfrm>
        </p:grpSpPr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B4A7EAAA-E65B-4944-BCBF-7EDCF5850C1B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7BDE946C-97B2-480D-8843-AE3AC53C17D4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39922DFC-CF43-4552-A4A9-15A555855A69}"/>
              </a:ext>
            </a:extLst>
          </p:cNvPr>
          <p:cNvSpPr txBox="1"/>
          <p:nvPr/>
        </p:nvSpPr>
        <p:spPr>
          <a:xfrm>
            <a:off x="708441" y="7757148"/>
            <a:ext cx="22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8D0A8B87-892F-444D-AE32-871142F541AD}"/>
              </a:ext>
            </a:extLst>
          </p:cNvPr>
          <p:cNvSpPr txBox="1"/>
          <p:nvPr/>
        </p:nvSpPr>
        <p:spPr>
          <a:xfrm>
            <a:off x="1027326" y="776786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</a:p>
        </p:txBody>
      </p: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B7FBD158-9A11-4E41-A78B-B96E741EDDCE}"/>
              </a:ext>
            </a:extLst>
          </p:cNvPr>
          <p:cNvGrpSpPr/>
          <p:nvPr/>
        </p:nvGrpSpPr>
        <p:grpSpPr>
          <a:xfrm>
            <a:off x="680276" y="8268092"/>
            <a:ext cx="736714" cy="321012"/>
            <a:chOff x="780801" y="7397885"/>
            <a:chExt cx="736714" cy="321012"/>
          </a:xfrm>
        </p:grpSpPr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5C11C6A7-3B2D-4BD6-A662-61144016D108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C471FFA6-92AC-464D-850D-DEBCBE3B1F19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72B7C873-1411-40EC-A92A-2D4705740D2E}"/>
              </a:ext>
            </a:extLst>
          </p:cNvPr>
          <p:cNvSpPr txBox="1"/>
          <p:nvPr/>
        </p:nvSpPr>
        <p:spPr>
          <a:xfrm>
            <a:off x="708441" y="8281327"/>
            <a:ext cx="27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DEAC524E-4E3D-4269-8B9E-8ED00FA8AC82}"/>
              </a:ext>
            </a:extLst>
          </p:cNvPr>
          <p:cNvSpPr txBox="1"/>
          <p:nvPr/>
        </p:nvSpPr>
        <p:spPr>
          <a:xfrm>
            <a:off x="1027326" y="829204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</a:p>
        </p:txBody>
      </p: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B77A3F36-A906-4370-9AC2-A7EEBF062BD8}"/>
              </a:ext>
            </a:extLst>
          </p:cNvPr>
          <p:cNvGrpSpPr/>
          <p:nvPr/>
        </p:nvGrpSpPr>
        <p:grpSpPr>
          <a:xfrm>
            <a:off x="654876" y="6559449"/>
            <a:ext cx="736714" cy="321012"/>
            <a:chOff x="780801" y="7397885"/>
            <a:chExt cx="736714" cy="321012"/>
          </a:xfrm>
        </p:grpSpPr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075DF9DF-5502-4238-9F54-88326116B41A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860B61D8-2328-4A62-924D-0FF37A91D526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20B9BE10-F6F3-4C62-9D3F-D05596E05C15}"/>
              </a:ext>
            </a:extLst>
          </p:cNvPr>
          <p:cNvSpPr txBox="1"/>
          <p:nvPr/>
        </p:nvSpPr>
        <p:spPr>
          <a:xfrm>
            <a:off x="666622" y="6552417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EC7C8FEE-B4CC-478B-A749-3540AF58478C}"/>
              </a:ext>
            </a:extLst>
          </p:cNvPr>
          <p:cNvGrpSpPr/>
          <p:nvPr/>
        </p:nvGrpSpPr>
        <p:grpSpPr>
          <a:xfrm>
            <a:off x="661226" y="7123490"/>
            <a:ext cx="736714" cy="321012"/>
            <a:chOff x="780801" y="7397885"/>
            <a:chExt cx="736714" cy="321012"/>
          </a:xfrm>
        </p:grpSpPr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17DFA9D9-5B31-41C8-B3EA-DC2CA9619A66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64520B7A-F55B-46C6-978D-78BB02E757AF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36F39615-5FFE-4C72-8023-78B9A750A205}"/>
              </a:ext>
            </a:extLst>
          </p:cNvPr>
          <p:cNvSpPr txBox="1"/>
          <p:nvPr/>
        </p:nvSpPr>
        <p:spPr>
          <a:xfrm>
            <a:off x="672972" y="7130107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93665780-66EE-4223-B6A6-D1C54125E1A3}"/>
              </a:ext>
            </a:extLst>
          </p:cNvPr>
          <p:cNvGrpSpPr/>
          <p:nvPr/>
        </p:nvGrpSpPr>
        <p:grpSpPr>
          <a:xfrm>
            <a:off x="2143336" y="6181543"/>
            <a:ext cx="1006866" cy="1567513"/>
            <a:chOff x="4362448" y="1682750"/>
            <a:chExt cx="1106466" cy="1567513"/>
          </a:xfrm>
        </p:grpSpPr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C227691A-14B8-4B59-AE2A-6D1F1229EDBB}"/>
                </a:ext>
              </a:extLst>
            </p:cNvPr>
            <p:cNvSpPr/>
            <p:nvPr/>
          </p:nvSpPr>
          <p:spPr>
            <a:xfrm>
              <a:off x="4362450" y="1682750"/>
              <a:ext cx="1106462" cy="1567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D99EF5AF-9859-4E36-A3BB-FC427EC9D71B}"/>
                </a:ext>
              </a:extLst>
            </p:cNvPr>
            <p:cNvSpPr/>
            <p:nvPr/>
          </p:nvSpPr>
          <p:spPr>
            <a:xfrm>
              <a:off x="4362452" y="1953210"/>
              <a:ext cx="1106462" cy="791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CaixaDeTexto 132">
              <a:extLst>
                <a:ext uri="{FF2B5EF4-FFF2-40B4-BE49-F238E27FC236}">
                  <a16:creationId xmlns:a16="http://schemas.microsoft.com/office/drawing/2014/main" id="{A7A8F0E4-0396-4A71-82AC-687565316752}"/>
                </a:ext>
              </a:extLst>
            </p:cNvPr>
            <p:cNvSpPr txBox="1"/>
            <p:nvPr/>
          </p:nvSpPr>
          <p:spPr>
            <a:xfrm>
              <a:off x="4362448" y="1687758"/>
              <a:ext cx="955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i="1" dirty="0">
                  <a:solidFill>
                    <a:srgbClr val="FF0000"/>
                  </a:solidFill>
                </a:rPr>
                <a:t>Quadrado </a:t>
              </a: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BADC2743-6C1F-467F-AD90-F6B7EAB4E9F7}"/>
                </a:ext>
              </a:extLst>
            </p:cNvPr>
            <p:cNvSpPr txBox="1"/>
            <p:nvPr/>
          </p:nvSpPr>
          <p:spPr>
            <a:xfrm>
              <a:off x="4395182" y="2020169"/>
              <a:ext cx="985072" cy="761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/>
                <a:t>Int</a:t>
              </a:r>
              <a:r>
                <a:rPr lang="pt-BR" sz="1050" i="1" dirty="0"/>
                <a:t> lado </a:t>
              </a:r>
              <a:r>
                <a:rPr lang="pt-BR" sz="1050" b="1" i="1" dirty="0">
                  <a:solidFill>
                    <a:schemeClr val="accent1"/>
                  </a:solidFill>
                </a:rPr>
                <a:t>= 10</a:t>
              </a:r>
              <a:r>
                <a:rPr lang="pt-BR" sz="1050" i="1" dirty="0">
                  <a:solidFill>
                    <a:schemeClr val="accent1"/>
                  </a:solidFill>
                </a:rPr>
                <a:t> 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x; </a:t>
              </a:r>
              <a:r>
                <a:rPr lang="pt-BR" sz="1200" b="1" i="1" dirty="0"/>
                <a:t>= 8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y; </a:t>
              </a:r>
              <a:r>
                <a:rPr lang="pt-BR" sz="1050" b="1" i="1" dirty="0"/>
                <a:t>= 5</a:t>
              </a:r>
            </a:p>
            <a:p>
              <a:endParaRPr lang="pt-BR" sz="1050" i="1" dirty="0"/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65462065-0D6F-4E42-A477-57B3AE5DEEE7}"/>
                </a:ext>
              </a:extLst>
            </p:cNvPr>
            <p:cNvSpPr txBox="1"/>
            <p:nvPr/>
          </p:nvSpPr>
          <p:spPr>
            <a:xfrm>
              <a:off x="4369428" y="2837987"/>
              <a:ext cx="992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i="1" dirty="0" err="1"/>
                <a:t>Void</a:t>
              </a:r>
              <a:r>
                <a:rPr lang="pt-BR" sz="800" i="1" dirty="0"/>
                <a:t> imprime();</a:t>
              </a:r>
            </a:p>
          </p:txBody>
        </p:sp>
      </p:grpSp>
      <p:cxnSp>
        <p:nvCxnSpPr>
          <p:cNvPr id="136" name="Conector de Seta Reta 135">
            <a:extLst>
              <a:ext uri="{FF2B5EF4-FFF2-40B4-BE49-F238E27FC236}">
                <a16:creationId xmlns:a16="http://schemas.microsoft.com/office/drawing/2014/main" id="{9FDE815F-7138-46E9-98DB-51582668614A}"/>
              </a:ext>
            </a:extLst>
          </p:cNvPr>
          <p:cNvCxnSpPr/>
          <p:nvPr/>
        </p:nvCxnSpPr>
        <p:spPr>
          <a:xfrm flipV="1">
            <a:off x="1480974" y="6706305"/>
            <a:ext cx="595478" cy="1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3C91BEAD-9075-4491-AAF9-57A3BE133179}"/>
              </a:ext>
            </a:extLst>
          </p:cNvPr>
          <p:cNvCxnSpPr>
            <a:cxnSpLocks/>
          </p:cNvCxnSpPr>
          <p:nvPr/>
        </p:nvCxnSpPr>
        <p:spPr>
          <a:xfrm flipV="1">
            <a:off x="1464826" y="7243619"/>
            <a:ext cx="611626" cy="9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C989594-4019-4E99-8AEC-A57E50B01153}"/>
              </a:ext>
            </a:extLst>
          </p:cNvPr>
          <p:cNvSpPr txBox="1"/>
          <p:nvPr/>
        </p:nvSpPr>
        <p:spPr>
          <a:xfrm>
            <a:off x="3421714" y="6340439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9 e 10:</a:t>
            </a:r>
          </a:p>
        </p:txBody>
      </p: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487218F9-B521-48D2-81EE-B8E0BD893070}"/>
              </a:ext>
            </a:extLst>
          </p:cNvPr>
          <p:cNvGrpSpPr/>
          <p:nvPr/>
        </p:nvGrpSpPr>
        <p:grpSpPr>
          <a:xfrm>
            <a:off x="3772018" y="7888280"/>
            <a:ext cx="736714" cy="321012"/>
            <a:chOff x="780801" y="7397885"/>
            <a:chExt cx="736714" cy="321012"/>
          </a:xfrm>
        </p:grpSpPr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82A838C2-50CE-4F8C-9677-76DD53314916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002516C1-11A2-415C-BB85-D95918F6EF08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0394846F-4461-46C7-9B2B-9D6402B59A14}"/>
              </a:ext>
            </a:extLst>
          </p:cNvPr>
          <p:cNvSpPr txBox="1"/>
          <p:nvPr/>
        </p:nvSpPr>
        <p:spPr>
          <a:xfrm>
            <a:off x="3800183" y="7901515"/>
            <a:ext cx="22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01149E12-FE56-49D5-8E11-F3408EE162C6}"/>
              </a:ext>
            </a:extLst>
          </p:cNvPr>
          <p:cNvSpPr txBox="1"/>
          <p:nvPr/>
        </p:nvSpPr>
        <p:spPr>
          <a:xfrm>
            <a:off x="4119068" y="7912231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</a:p>
        </p:txBody>
      </p: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6A43A42D-7671-40AA-B09C-874BFDE39C4D}"/>
              </a:ext>
            </a:extLst>
          </p:cNvPr>
          <p:cNvGrpSpPr/>
          <p:nvPr/>
        </p:nvGrpSpPr>
        <p:grpSpPr>
          <a:xfrm>
            <a:off x="3772018" y="8412459"/>
            <a:ext cx="736714" cy="321012"/>
            <a:chOff x="780801" y="7397885"/>
            <a:chExt cx="736714" cy="321012"/>
          </a:xfrm>
        </p:grpSpPr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F55AA677-9AED-4E26-AA74-1004060F35C8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F1447C8C-B700-4298-AAFD-02B2FFCBD4A5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BC9B7878-D416-41C9-BF27-E364D42EE81B}"/>
              </a:ext>
            </a:extLst>
          </p:cNvPr>
          <p:cNvSpPr txBox="1"/>
          <p:nvPr/>
        </p:nvSpPr>
        <p:spPr>
          <a:xfrm>
            <a:off x="3800183" y="8425694"/>
            <a:ext cx="27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C7960A0F-2A79-4195-B4E7-214F04AEBDDA}"/>
              </a:ext>
            </a:extLst>
          </p:cNvPr>
          <p:cNvSpPr txBox="1"/>
          <p:nvPr/>
        </p:nvSpPr>
        <p:spPr>
          <a:xfrm>
            <a:off x="4119068" y="8436410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8D3D6664-6563-46F9-A311-B5B9574A8318}"/>
              </a:ext>
            </a:extLst>
          </p:cNvPr>
          <p:cNvGrpSpPr/>
          <p:nvPr/>
        </p:nvGrpSpPr>
        <p:grpSpPr>
          <a:xfrm>
            <a:off x="3746618" y="6703816"/>
            <a:ext cx="736714" cy="321012"/>
            <a:chOff x="780801" y="7397885"/>
            <a:chExt cx="736714" cy="321012"/>
          </a:xfrm>
        </p:grpSpPr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F8568085-ABC9-4EFB-ADE5-2ADA9BF39EF8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7B9EC410-F6D3-435D-B0DF-942E07B6F7EC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F07ED168-9AFB-4A6A-8AFF-FA5CDF338FEF}"/>
              </a:ext>
            </a:extLst>
          </p:cNvPr>
          <p:cNvSpPr txBox="1"/>
          <p:nvPr/>
        </p:nvSpPr>
        <p:spPr>
          <a:xfrm>
            <a:off x="3758364" y="6696784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C1EF6A1C-CAD5-4046-A65E-8BD2E3E89540}"/>
              </a:ext>
            </a:extLst>
          </p:cNvPr>
          <p:cNvGrpSpPr/>
          <p:nvPr/>
        </p:nvGrpSpPr>
        <p:grpSpPr>
          <a:xfrm>
            <a:off x="3752968" y="7267857"/>
            <a:ext cx="736714" cy="321012"/>
            <a:chOff x="780801" y="7397885"/>
            <a:chExt cx="736714" cy="321012"/>
          </a:xfrm>
        </p:grpSpPr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740AB075-6304-4518-A8D3-643B0D01CAC1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436D4AC5-4A3D-4856-9BAA-702F0F9C37EA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F24EF18F-5F66-4FED-B019-89C15594DDB0}"/>
              </a:ext>
            </a:extLst>
          </p:cNvPr>
          <p:cNvSpPr txBox="1"/>
          <p:nvPr/>
        </p:nvSpPr>
        <p:spPr>
          <a:xfrm>
            <a:off x="3764714" y="7274474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CF7237A6-295D-4C5B-B006-73491F693595}"/>
              </a:ext>
            </a:extLst>
          </p:cNvPr>
          <p:cNvGrpSpPr/>
          <p:nvPr/>
        </p:nvGrpSpPr>
        <p:grpSpPr>
          <a:xfrm>
            <a:off x="5235078" y="6325910"/>
            <a:ext cx="1006866" cy="1567513"/>
            <a:chOff x="4362448" y="1682750"/>
            <a:chExt cx="1106466" cy="1567513"/>
          </a:xfrm>
        </p:grpSpPr>
        <p:sp>
          <p:nvSpPr>
            <p:cNvPr id="158" name="Retângulo 157">
              <a:extLst>
                <a:ext uri="{FF2B5EF4-FFF2-40B4-BE49-F238E27FC236}">
                  <a16:creationId xmlns:a16="http://schemas.microsoft.com/office/drawing/2014/main" id="{45718654-DEA0-45D3-A207-B45A8B9141DB}"/>
                </a:ext>
              </a:extLst>
            </p:cNvPr>
            <p:cNvSpPr/>
            <p:nvPr/>
          </p:nvSpPr>
          <p:spPr>
            <a:xfrm>
              <a:off x="4362450" y="1682750"/>
              <a:ext cx="1106462" cy="1567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tângulo 158">
              <a:extLst>
                <a:ext uri="{FF2B5EF4-FFF2-40B4-BE49-F238E27FC236}">
                  <a16:creationId xmlns:a16="http://schemas.microsoft.com/office/drawing/2014/main" id="{3FAC8D9D-3B61-42D9-BCF3-C182958217D8}"/>
                </a:ext>
              </a:extLst>
            </p:cNvPr>
            <p:cNvSpPr/>
            <p:nvPr/>
          </p:nvSpPr>
          <p:spPr>
            <a:xfrm>
              <a:off x="4362452" y="1953210"/>
              <a:ext cx="1106462" cy="791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CaixaDeTexto 159">
              <a:extLst>
                <a:ext uri="{FF2B5EF4-FFF2-40B4-BE49-F238E27FC236}">
                  <a16:creationId xmlns:a16="http://schemas.microsoft.com/office/drawing/2014/main" id="{EE64F8EE-5764-4A78-94D4-7FC03573E560}"/>
                </a:ext>
              </a:extLst>
            </p:cNvPr>
            <p:cNvSpPr txBox="1"/>
            <p:nvPr/>
          </p:nvSpPr>
          <p:spPr>
            <a:xfrm>
              <a:off x="4362448" y="1687758"/>
              <a:ext cx="955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i="1" dirty="0">
                  <a:solidFill>
                    <a:srgbClr val="FF0000"/>
                  </a:solidFill>
                </a:rPr>
                <a:t>Quadrado </a:t>
              </a:r>
            </a:p>
          </p:txBody>
        </p:sp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D90D581A-DB6C-4D81-ADA2-2F8A6EFAD0EC}"/>
                </a:ext>
              </a:extLst>
            </p:cNvPr>
            <p:cNvSpPr txBox="1"/>
            <p:nvPr/>
          </p:nvSpPr>
          <p:spPr>
            <a:xfrm>
              <a:off x="4395182" y="2020169"/>
              <a:ext cx="985072" cy="761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/>
                <a:t>Int</a:t>
              </a:r>
              <a:r>
                <a:rPr lang="pt-BR" sz="1050" i="1" dirty="0"/>
                <a:t> lado </a:t>
              </a:r>
              <a:r>
                <a:rPr lang="pt-BR" sz="1050" b="1" i="1" dirty="0"/>
                <a:t>= 10</a:t>
              </a:r>
              <a:r>
                <a:rPr lang="pt-BR" sz="1050" i="1" dirty="0"/>
                <a:t> 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x; </a:t>
              </a:r>
              <a:r>
                <a:rPr lang="pt-BR" sz="1200" b="1" i="1" dirty="0">
                  <a:solidFill>
                    <a:schemeClr val="accent1"/>
                  </a:solidFill>
                </a:rPr>
                <a:t>= 2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y</a:t>
              </a:r>
              <a:r>
                <a:rPr lang="pt-BR" sz="1050" i="1" dirty="0">
                  <a:solidFill>
                    <a:schemeClr val="accent1"/>
                  </a:solidFill>
                </a:rPr>
                <a:t>; </a:t>
              </a:r>
              <a:r>
                <a:rPr lang="pt-BR" sz="1050" b="1" i="1" dirty="0">
                  <a:solidFill>
                    <a:schemeClr val="accent1"/>
                  </a:solidFill>
                </a:rPr>
                <a:t>= 3</a:t>
              </a:r>
            </a:p>
            <a:p>
              <a:endParaRPr lang="pt-BR" sz="1050" i="1" dirty="0"/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17B8B955-0865-4A32-AA66-806B965AD63E}"/>
                </a:ext>
              </a:extLst>
            </p:cNvPr>
            <p:cNvSpPr txBox="1"/>
            <p:nvPr/>
          </p:nvSpPr>
          <p:spPr>
            <a:xfrm>
              <a:off x="4369428" y="2837987"/>
              <a:ext cx="992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i="1" dirty="0" err="1"/>
                <a:t>Void</a:t>
              </a:r>
              <a:r>
                <a:rPr lang="pt-BR" sz="800" i="1" dirty="0"/>
                <a:t> imprime();</a:t>
              </a:r>
            </a:p>
          </p:txBody>
        </p:sp>
      </p:grp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DA9EC517-8EEE-4F5A-99E7-F92584A67470}"/>
              </a:ext>
            </a:extLst>
          </p:cNvPr>
          <p:cNvCxnSpPr/>
          <p:nvPr/>
        </p:nvCxnSpPr>
        <p:spPr>
          <a:xfrm flipV="1">
            <a:off x="4572716" y="6850672"/>
            <a:ext cx="595478" cy="1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ector de Seta Reta 163">
            <a:extLst>
              <a:ext uri="{FF2B5EF4-FFF2-40B4-BE49-F238E27FC236}">
                <a16:creationId xmlns:a16="http://schemas.microsoft.com/office/drawing/2014/main" id="{07B22E38-6BEA-49AD-8B58-090662BF0D73}"/>
              </a:ext>
            </a:extLst>
          </p:cNvPr>
          <p:cNvCxnSpPr>
            <a:cxnSpLocks/>
          </p:cNvCxnSpPr>
          <p:nvPr/>
        </p:nvCxnSpPr>
        <p:spPr>
          <a:xfrm flipV="1">
            <a:off x="4556568" y="7387986"/>
            <a:ext cx="611626" cy="9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33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70">
            <a:extLst>
              <a:ext uri="{FF2B5EF4-FFF2-40B4-BE49-F238E27FC236}">
                <a16:creationId xmlns:a16="http://schemas.microsoft.com/office/drawing/2014/main" id="{D7A388AF-9491-4066-8DF3-702679A04826}"/>
              </a:ext>
            </a:extLst>
          </p:cNvPr>
          <p:cNvSpPr/>
          <p:nvPr/>
        </p:nvSpPr>
        <p:spPr>
          <a:xfrm>
            <a:off x="110016" y="147424"/>
            <a:ext cx="5566884" cy="3070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1F8C95-8E74-40F3-9F5B-E97A1A81A93A}"/>
              </a:ext>
            </a:extLst>
          </p:cNvPr>
          <p:cNvSpPr txBox="1"/>
          <p:nvPr/>
        </p:nvSpPr>
        <p:spPr>
          <a:xfrm>
            <a:off x="206565" y="529574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 11 e 12: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645B6F0-5306-4180-9730-72791D651CFF}"/>
              </a:ext>
            </a:extLst>
          </p:cNvPr>
          <p:cNvGrpSpPr/>
          <p:nvPr/>
        </p:nvGrpSpPr>
        <p:grpSpPr>
          <a:xfrm>
            <a:off x="556869" y="2077415"/>
            <a:ext cx="736714" cy="321012"/>
            <a:chOff x="780801" y="7397885"/>
            <a:chExt cx="736714" cy="321012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AE5A537-AC88-4C8C-84A4-70C2FC3EC9B5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2EC4DE3-30A7-4D0E-A670-A8A0ECF76044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BDA20B8D-6171-47DE-B05E-DC60AEBC0EFE}"/>
              </a:ext>
            </a:extLst>
          </p:cNvPr>
          <p:cNvSpPr txBox="1"/>
          <p:nvPr/>
        </p:nvSpPr>
        <p:spPr>
          <a:xfrm>
            <a:off x="585034" y="2090650"/>
            <a:ext cx="22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3A9205-3A70-4D37-945B-B07D7CFA2B5A}"/>
              </a:ext>
            </a:extLst>
          </p:cNvPr>
          <p:cNvSpPr txBox="1"/>
          <p:nvPr/>
        </p:nvSpPr>
        <p:spPr>
          <a:xfrm>
            <a:off x="903919" y="2101366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F5FD59A-445D-4497-8B2F-72D4F760A663}"/>
              </a:ext>
            </a:extLst>
          </p:cNvPr>
          <p:cNvGrpSpPr/>
          <p:nvPr/>
        </p:nvGrpSpPr>
        <p:grpSpPr>
          <a:xfrm>
            <a:off x="556869" y="2601594"/>
            <a:ext cx="736714" cy="321012"/>
            <a:chOff x="780801" y="7397885"/>
            <a:chExt cx="736714" cy="32101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0136D9F-A6E5-45A1-8C1F-335EA761178A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4DC307D9-15CF-4F57-A7E1-C0244665F892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1DA277-524F-4DBD-8A5F-496555D702AE}"/>
              </a:ext>
            </a:extLst>
          </p:cNvPr>
          <p:cNvSpPr txBox="1"/>
          <p:nvPr/>
        </p:nvSpPr>
        <p:spPr>
          <a:xfrm>
            <a:off x="585034" y="2614829"/>
            <a:ext cx="27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274A46-F9E1-4C59-85D2-703D99D61CBC}"/>
              </a:ext>
            </a:extLst>
          </p:cNvPr>
          <p:cNvSpPr txBox="1"/>
          <p:nvPr/>
        </p:nvSpPr>
        <p:spPr>
          <a:xfrm>
            <a:off x="903919" y="2625545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2632ABA-297D-42B5-8953-C109384B0219}"/>
              </a:ext>
            </a:extLst>
          </p:cNvPr>
          <p:cNvGrpSpPr/>
          <p:nvPr/>
        </p:nvGrpSpPr>
        <p:grpSpPr>
          <a:xfrm>
            <a:off x="531469" y="892951"/>
            <a:ext cx="736714" cy="321012"/>
            <a:chOff x="780801" y="7397885"/>
            <a:chExt cx="736714" cy="321012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62FE016-9071-4077-AF5A-82F3F97C120B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923C782F-F020-4D20-9121-C08FABD42C0E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A6EF98-69B0-4249-90F4-C67523990068}"/>
              </a:ext>
            </a:extLst>
          </p:cNvPr>
          <p:cNvSpPr txBox="1"/>
          <p:nvPr/>
        </p:nvSpPr>
        <p:spPr>
          <a:xfrm>
            <a:off x="543215" y="885919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C1C93CD-CF51-43D6-8E4E-3056373AA9EE}"/>
              </a:ext>
            </a:extLst>
          </p:cNvPr>
          <p:cNvGrpSpPr/>
          <p:nvPr/>
        </p:nvGrpSpPr>
        <p:grpSpPr>
          <a:xfrm>
            <a:off x="537819" y="1456992"/>
            <a:ext cx="736714" cy="321012"/>
            <a:chOff x="780801" y="7397885"/>
            <a:chExt cx="736714" cy="321012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26CD90D8-3BEC-4041-9E0F-EC6AFCCCA313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80052FC1-D8D8-456D-B0AA-1EECDADBE693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8A0F488-39C7-4344-8658-A7D963C8D454}"/>
              </a:ext>
            </a:extLst>
          </p:cNvPr>
          <p:cNvSpPr txBox="1"/>
          <p:nvPr/>
        </p:nvSpPr>
        <p:spPr>
          <a:xfrm>
            <a:off x="549565" y="1463609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FC6652C-8481-407E-82D4-688EEFEC4C50}"/>
              </a:ext>
            </a:extLst>
          </p:cNvPr>
          <p:cNvGrpSpPr/>
          <p:nvPr/>
        </p:nvGrpSpPr>
        <p:grpSpPr>
          <a:xfrm>
            <a:off x="2019928" y="515045"/>
            <a:ext cx="1018114" cy="1567513"/>
            <a:chOff x="4362448" y="1682750"/>
            <a:chExt cx="1118827" cy="1567513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4DC3C5E-38EC-439D-88D8-D6C0A4437E4F}"/>
                </a:ext>
              </a:extLst>
            </p:cNvPr>
            <p:cNvSpPr/>
            <p:nvPr/>
          </p:nvSpPr>
          <p:spPr>
            <a:xfrm>
              <a:off x="4362450" y="1682750"/>
              <a:ext cx="1106462" cy="1567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17F07B6F-EFAE-4D21-B2CF-B643A9FF0A30}"/>
                </a:ext>
              </a:extLst>
            </p:cNvPr>
            <p:cNvSpPr/>
            <p:nvPr/>
          </p:nvSpPr>
          <p:spPr>
            <a:xfrm>
              <a:off x="4362452" y="1953210"/>
              <a:ext cx="1106462" cy="791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647C6F-8FDE-4473-B19A-6F9065B98FB7}"/>
                </a:ext>
              </a:extLst>
            </p:cNvPr>
            <p:cNvSpPr txBox="1"/>
            <p:nvPr/>
          </p:nvSpPr>
          <p:spPr>
            <a:xfrm>
              <a:off x="4362448" y="1687758"/>
              <a:ext cx="955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i="1" dirty="0">
                  <a:solidFill>
                    <a:srgbClr val="FF0000"/>
                  </a:solidFill>
                </a:rPr>
                <a:t>Quadrado 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991FF03-2747-4CD6-A378-4A6A63C4D8D1}"/>
                </a:ext>
              </a:extLst>
            </p:cNvPr>
            <p:cNvSpPr txBox="1"/>
            <p:nvPr/>
          </p:nvSpPr>
          <p:spPr>
            <a:xfrm>
              <a:off x="4395182" y="2020169"/>
              <a:ext cx="985072" cy="761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/>
                <a:t>Int</a:t>
              </a:r>
              <a:r>
                <a:rPr lang="pt-BR" sz="1050" i="1" dirty="0"/>
                <a:t> lado </a:t>
              </a:r>
              <a:r>
                <a:rPr lang="pt-BR" sz="1050" b="1" i="1" dirty="0"/>
                <a:t>= 10</a:t>
              </a:r>
              <a:r>
                <a:rPr lang="pt-BR" sz="1050" i="1" dirty="0"/>
                <a:t> 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x; </a:t>
              </a:r>
              <a:r>
                <a:rPr lang="pt-BR" sz="1200" b="1" i="1" dirty="0"/>
                <a:t>= 2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y; </a:t>
              </a:r>
              <a:r>
                <a:rPr lang="pt-BR" sz="1050" b="1" i="1" dirty="0"/>
                <a:t>= 3</a:t>
              </a:r>
            </a:p>
            <a:p>
              <a:endParaRPr lang="pt-BR" sz="1050" i="1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8AB5B34-EF24-44E5-A974-9EC962CFF975}"/>
                </a:ext>
              </a:extLst>
            </p:cNvPr>
            <p:cNvSpPr txBox="1"/>
            <p:nvPr/>
          </p:nvSpPr>
          <p:spPr>
            <a:xfrm>
              <a:off x="4476825" y="2866201"/>
              <a:ext cx="10044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i="1" dirty="0" err="1">
                  <a:solidFill>
                    <a:schemeClr val="accent1"/>
                  </a:solidFill>
                </a:rPr>
                <a:t>Void</a:t>
              </a:r>
              <a:r>
                <a:rPr lang="pt-BR" sz="900" i="1" dirty="0">
                  <a:solidFill>
                    <a:schemeClr val="accent1"/>
                  </a:solidFill>
                </a:rPr>
                <a:t> imprime();</a:t>
              </a:r>
            </a:p>
          </p:txBody>
        </p:sp>
      </p:grp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8994D25-9ECF-4769-851F-E151E61E5E0B}"/>
              </a:ext>
            </a:extLst>
          </p:cNvPr>
          <p:cNvCxnSpPr/>
          <p:nvPr/>
        </p:nvCxnSpPr>
        <p:spPr>
          <a:xfrm flipV="1">
            <a:off x="1357567" y="1039807"/>
            <a:ext cx="595478" cy="1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C3B35C5-383F-49FC-8676-190CC52247FA}"/>
              </a:ext>
            </a:extLst>
          </p:cNvPr>
          <p:cNvCxnSpPr>
            <a:cxnSpLocks/>
          </p:cNvCxnSpPr>
          <p:nvPr/>
        </p:nvCxnSpPr>
        <p:spPr>
          <a:xfrm flipV="1">
            <a:off x="1341419" y="1577121"/>
            <a:ext cx="611626" cy="9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8D5CA9E-4F41-4956-A0EA-2356D042B9E1}"/>
              </a:ext>
            </a:extLst>
          </p:cNvPr>
          <p:cNvSpPr txBox="1"/>
          <p:nvPr/>
        </p:nvSpPr>
        <p:spPr>
          <a:xfrm>
            <a:off x="4595685" y="1390719"/>
            <a:ext cx="1006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X = 2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Y = 3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X = 2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Y = 3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0D685C0-5AB8-4FC4-97D2-A8A0BFC19517}"/>
              </a:ext>
            </a:extLst>
          </p:cNvPr>
          <p:cNvCxnSpPr>
            <a:stCxn id="27" idx="3"/>
          </p:cNvCxnSpPr>
          <p:nvPr/>
        </p:nvCxnSpPr>
        <p:spPr>
          <a:xfrm flipV="1">
            <a:off x="3038042" y="1233337"/>
            <a:ext cx="1183438" cy="58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0376B3D-C82E-4EA3-A2ED-2B2AB2F644CF}"/>
              </a:ext>
            </a:extLst>
          </p:cNvPr>
          <p:cNvSpPr txBox="1"/>
          <p:nvPr/>
        </p:nvSpPr>
        <p:spPr>
          <a:xfrm>
            <a:off x="4336605" y="1175690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Saída do programa: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0CB24A87-46A6-4736-87B3-2C944BFF6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" y="3311009"/>
            <a:ext cx="6858000" cy="3283981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BE71C88A-BD26-4DD9-8217-43218BBA9831}"/>
              </a:ext>
            </a:extLst>
          </p:cNvPr>
          <p:cNvSpPr txBox="1"/>
          <p:nvPr/>
        </p:nvSpPr>
        <p:spPr>
          <a:xfrm>
            <a:off x="868782" y="4143031"/>
            <a:ext cx="328936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FF0000"/>
                </a:solidFill>
              </a:rPr>
              <a:t>1</a:t>
            </a:r>
          </a:p>
          <a:p>
            <a:r>
              <a:rPr lang="pt-BR" sz="1100" dirty="0">
                <a:solidFill>
                  <a:srgbClr val="FF0000"/>
                </a:solidFill>
              </a:rPr>
              <a:t>2</a:t>
            </a:r>
          </a:p>
          <a:p>
            <a:r>
              <a:rPr lang="pt-BR" sz="1100" dirty="0">
                <a:solidFill>
                  <a:srgbClr val="FF0000"/>
                </a:solidFill>
              </a:rPr>
              <a:t>3</a:t>
            </a:r>
          </a:p>
          <a:p>
            <a:r>
              <a:rPr lang="pt-BR" sz="1100" dirty="0">
                <a:solidFill>
                  <a:srgbClr val="FF0000"/>
                </a:solidFill>
              </a:rPr>
              <a:t>4</a:t>
            </a:r>
          </a:p>
          <a:p>
            <a:r>
              <a:rPr lang="pt-BR" sz="1100" dirty="0">
                <a:solidFill>
                  <a:srgbClr val="FF0000"/>
                </a:solidFill>
              </a:rPr>
              <a:t>5</a:t>
            </a:r>
          </a:p>
          <a:p>
            <a:r>
              <a:rPr lang="pt-BR" sz="1100" dirty="0">
                <a:solidFill>
                  <a:srgbClr val="FF0000"/>
                </a:solidFill>
              </a:rPr>
              <a:t>6</a:t>
            </a:r>
          </a:p>
          <a:p>
            <a:r>
              <a:rPr lang="pt-BR" sz="1100" dirty="0">
                <a:solidFill>
                  <a:srgbClr val="FF0000"/>
                </a:solidFill>
              </a:rPr>
              <a:t>7</a:t>
            </a:r>
          </a:p>
          <a:p>
            <a:r>
              <a:rPr lang="pt-BR" sz="1100" dirty="0">
                <a:solidFill>
                  <a:srgbClr val="FF0000"/>
                </a:solidFill>
              </a:rPr>
              <a:t>8</a:t>
            </a:r>
          </a:p>
          <a:p>
            <a:r>
              <a:rPr lang="pt-BR" sz="1100" dirty="0">
                <a:solidFill>
                  <a:srgbClr val="FF0000"/>
                </a:solidFill>
              </a:rPr>
              <a:t>9</a:t>
            </a:r>
          </a:p>
          <a:p>
            <a:r>
              <a:rPr lang="pt-BR" sz="1100" dirty="0">
                <a:solidFill>
                  <a:srgbClr val="FF0000"/>
                </a:solidFill>
              </a:rPr>
              <a:t>10</a:t>
            </a:r>
          </a:p>
          <a:p>
            <a:r>
              <a:rPr lang="pt-BR" sz="1100" dirty="0">
                <a:solidFill>
                  <a:srgbClr val="FF0000"/>
                </a:solidFill>
              </a:rPr>
              <a:t>11</a:t>
            </a:r>
          </a:p>
          <a:p>
            <a:r>
              <a:rPr lang="pt-BR" sz="1100" dirty="0">
                <a:solidFill>
                  <a:srgbClr val="FF0000"/>
                </a:solidFill>
              </a:rPr>
              <a:t>12</a:t>
            </a:r>
          </a:p>
          <a:p>
            <a:endParaRPr lang="pt-BR" sz="1100" dirty="0">
              <a:solidFill>
                <a:srgbClr val="FF0000"/>
              </a:solidFill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F9E7278-0EE6-4C00-BA9C-FC122A589421}"/>
              </a:ext>
            </a:extLst>
          </p:cNvPr>
          <p:cNvGrpSpPr/>
          <p:nvPr/>
        </p:nvGrpSpPr>
        <p:grpSpPr>
          <a:xfrm>
            <a:off x="697816" y="7609866"/>
            <a:ext cx="736714" cy="321012"/>
            <a:chOff x="780801" y="7397885"/>
            <a:chExt cx="736714" cy="321012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3AF7E491-A171-4ACD-8AD8-791980E3BBD5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33C4E783-239C-4E11-98D6-34CF2C5B935D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6D0235A-CCDD-4100-99DC-E6744B2D6763}"/>
              </a:ext>
            </a:extLst>
          </p:cNvPr>
          <p:cNvSpPr txBox="1"/>
          <p:nvPr/>
        </p:nvSpPr>
        <p:spPr>
          <a:xfrm>
            <a:off x="709562" y="760283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051CF533-099E-496E-9195-FDEF9BB99893}"/>
              </a:ext>
            </a:extLst>
          </p:cNvPr>
          <p:cNvGrpSpPr/>
          <p:nvPr/>
        </p:nvGrpSpPr>
        <p:grpSpPr>
          <a:xfrm>
            <a:off x="704166" y="8173907"/>
            <a:ext cx="736714" cy="321012"/>
            <a:chOff x="780801" y="7397885"/>
            <a:chExt cx="736714" cy="321012"/>
          </a:xfrm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D89E845A-439C-4638-8893-D6232B2101BA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23B1778F-1551-4218-AE1C-2E6789DF0E6A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B884FBA-B5DB-4494-A6C3-CE28E7D351ED}"/>
              </a:ext>
            </a:extLst>
          </p:cNvPr>
          <p:cNvSpPr txBox="1"/>
          <p:nvPr/>
        </p:nvSpPr>
        <p:spPr>
          <a:xfrm>
            <a:off x="715912" y="818052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DB362B3-E84D-44F2-984F-0DED19A87F70}"/>
              </a:ext>
            </a:extLst>
          </p:cNvPr>
          <p:cNvSpPr txBox="1"/>
          <p:nvPr/>
        </p:nvSpPr>
        <p:spPr>
          <a:xfrm>
            <a:off x="326332" y="714825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1: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A5364F0-09BD-4FD3-B135-AB8338A2AB9D}"/>
              </a:ext>
            </a:extLst>
          </p:cNvPr>
          <p:cNvGrpSpPr/>
          <p:nvPr/>
        </p:nvGrpSpPr>
        <p:grpSpPr>
          <a:xfrm>
            <a:off x="697816" y="8737948"/>
            <a:ext cx="736714" cy="321012"/>
            <a:chOff x="780801" y="7397885"/>
            <a:chExt cx="736714" cy="321012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D95AA6C7-4EDB-464D-A376-D52D921329DE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75FA1C85-136B-4404-A556-F06B347B6D55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0903FE1-275A-4476-97BE-60A6AC4D9583}"/>
              </a:ext>
            </a:extLst>
          </p:cNvPr>
          <p:cNvSpPr txBox="1"/>
          <p:nvPr/>
        </p:nvSpPr>
        <p:spPr>
          <a:xfrm>
            <a:off x="709562" y="874456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q3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78DFCFA6-FC46-4990-B42C-5F4ADF460707}"/>
              </a:ext>
            </a:extLst>
          </p:cNvPr>
          <p:cNvGrpSpPr/>
          <p:nvPr/>
        </p:nvGrpSpPr>
        <p:grpSpPr>
          <a:xfrm>
            <a:off x="2203050" y="7609866"/>
            <a:ext cx="736714" cy="321012"/>
            <a:chOff x="780801" y="7397885"/>
            <a:chExt cx="736714" cy="321012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D83D212D-4E43-4F8A-978A-865916C0783A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25E5247-A4DF-48AE-AA48-F0D48AAE3B34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B793389-78EF-4864-B3F6-4C52FCE3F41B}"/>
              </a:ext>
            </a:extLst>
          </p:cNvPr>
          <p:cNvSpPr txBox="1"/>
          <p:nvPr/>
        </p:nvSpPr>
        <p:spPr>
          <a:xfrm>
            <a:off x="2214796" y="760283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5065FAF-5853-4070-AD83-5B876E36B734}"/>
              </a:ext>
            </a:extLst>
          </p:cNvPr>
          <p:cNvGrpSpPr/>
          <p:nvPr/>
        </p:nvGrpSpPr>
        <p:grpSpPr>
          <a:xfrm>
            <a:off x="2209400" y="8173907"/>
            <a:ext cx="736714" cy="321012"/>
            <a:chOff x="780801" y="7397885"/>
            <a:chExt cx="736714" cy="321012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BF305184-7AEF-44D0-8C58-88F3E607AB20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C9265373-DE0F-4C81-9C96-7879ACFF7C49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D17E145-6446-415B-ACEF-EF72F9504552}"/>
              </a:ext>
            </a:extLst>
          </p:cNvPr>
          <p:cNvSpPr txBox="1"/>
          <p:nvPr/>
        </p:nvSpPr>
        <p:spPr>
          <a:xfrm>
            <a:off x="2221146" y="818052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7CCB94-146A-4702-A83D-1C1967133735}"/>
              </a:ext>
            </a:extLst>
          </p:cNvPr>
          <p:cNvSpPr txBox="1"/>
          <p:nvPr/>
        </p:nvSpPr>
        <p:spPr>
          <a:xfrm>
            <a:off x="1831566" y="714825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2:</a:t>
            </a:r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6B2E5C8A-67DC-46CB-9B1A-87C07D071289}"/>
              </a:ext>
            </a:extLst>
          </p:cNvPr>
          <p:cNvGrpSpPr/>
          <p:nvPr/>
        </p:nvGrpSpPr>
        <p:grpSpPr>
          <a:xfrm>
            <a:off x="2203050" y="8737948"/>
            <a:ext cx="736714" cy="321012"/>
            <a:chOff x="780801" y="7397885"/>
            <a:chExt cx="736714" cy="321012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FEE66236-A640-49A7-87C9-C2D260FE1529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D6EB1ECB-EAED-4545-AED7-9D2494F76B68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3115A4D-228D-44E4-97DB-90637A8F1786}"/>
              </a:ext>
            </a:extLst>
          </p:cNvPr>
          <p:cNvSpPr txBox="1"/>
          <p:nvPr/>
        </p:nvSpPr>
        <p:spPr>
          <a:xfrm>
            <a:off x="2214796" y="874456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q3</a:t>
            </a: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4FD03C18-0B27-470C-8AFD-D371B3FF7BBE}"/>
              </a:ext>
            </a:extLst>
          </p:cNvPr>
          <p:cNvGrpSpPr/>
          <p:nvPr/>
        </p:nvGrpSpPr>
        <p:grpSpPr>
          <a:xfrm>
            <a:off x="3911888" y="6972677"/>
            <a:ext cx="1006866" cy="1567513"/>
            <a:chOff x="4362448" y="1682750"/>
            <a:chExt cx="1106466" cy="1567513"/>
          </a:xfrm>
        </p:grpSpPr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5D22C6E9-0A73-46D5-A09C-825C7FC0E64F}"/>
                </a:ext>
              </a:extLst>
            </p:cNvPr>
            <p:cNvSpPr/>
            <p:nvPr/>
          </p:nvSpPr>
          <p:spPr>
            <a:xfrm>
              <a:off x="4362450" y="1682750"/>
              <a:ext cx="1106462" cy="1567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D164C152-F291-4EAA-974F-BED7C58FA615}"/>
                </a:ext>
              </a:extLst>
            </p:cNvPr>
            <p:cNvSpPr/>
            <p:nvPr/>
          </p:nvSpPr>
          <p:spPr>
            <a:xfrm>
              <a:off x="4362452" y="1953210"/>
              <a:ext cx="1106462" cy="791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8DF22ADF-0095-45C9-AAC4-892803FB983A}"/>
                </a:ext>
              </a:extLst>
            </p:cNvPr>
            <p:cNvSpPr txBox="1"/>
            <p:nvPr/>
          </p:nvSpPr>
          <p:spPr>
            <a:xfrm>
              <a:off x="4362448" y="1687758"/>
              <a:ext cx="955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i="1" dirty="0">
                  <a:solidFill>
                    <a:srgbClr val="FF0000"/>
                  </a:solidFill>
                </a:rPr>
                <a:t>Quadrado 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285B42C4-1D9F-4CC6-8D1A-23C499F83904}"/>
                </a:ext>
              </a:extLst>
            </p:cNvPr>
            <p:cNvSpPr txBox="1"/>
            <p:nvPr/>
          </p:nvSpPr>
          <p:spPr>
            <a:xfrm>
              <a:off x="4395182" y="2020169"/>
              <a:ext cx="63511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/>
                <a:t>Int</a:t>
              </a:r>
              <a:r>
                <a:rPr lang="pt-BR" sz="1050" i="1" dirty="0"/>
                <a:t> lado;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x;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y;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F0EFD3B0-00E1-405E-8E76-D3D9D4306E3A}"/>
                </a:ext>
              </a:extLst>
            </p:cNvPr>
            <p:cNvSpPr txBox="1"/>
            <p:nvPr/>
          </p:nvSpPr>
          <p:spPr>
            <a:xfrm>
              <a:off x="4369428" y="2837987"/>
              <a:ext cx="992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i="1" dirty="0" err="1"/>
                <a:t>Void</a:t>
              </a:r>
              <a:r>
                <a:rPr lang="pt-BR" sz="800" i="1" dirty="0"/>
                <a:t> imprime();</a:t>
              </a:r>
            </a:p>
          </p:txBody>
        </p: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DF47D435-F232-4241-9D3B-B98CD7C9EE75}"/>
              </a:ext>
            </a:extLst>
          </p:cNvPr>
          <p:cNvCxnSpPr/>
          <p:nvPr/>
        </p:nvCxnSpPr>
        <p:spPr>
          <a:xfrm flipV="1">
            <a:off x="3038042" y="7602834"/>
            <a:ext cx="688338" cy="16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8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tângulo 159">
            <a:extLst>
              <a:ext uri="{FF2B5EF4-FFF2-40B4-BE49-F238E27FC236}">
                <a16:creationId xmlns:a16="http://schemas.microsoft.com/office/drawing/2014/main" id="{63A66EA5-564E-4813-A517-F42702368D0D}"/>
              </a:ext>
            </a:extLst>
          </p:cNvPr>
          <p:cNvSpPr/>
          <p:nvPr/>
        </p:nvSpPr>
        <p:spPr>
          <a:xfrm>
            <a:off x="3328112" y="6949930"/>
            <a:ext cx="3272195" cy="2451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DFC33D7-310C-4A30-8B0C-26B547A17502}"/>
              </a:ext>
            </a:extLst>
          </p:cNvPr>
          <p:cNvGrpSpPr/>
          <p:nvPr/>
        </p:nvGrpSpPr>
        <p:grpSpPr>
          <a:xfrm>
            <a:off x="713296" y="1018566"/>
            <a:ext cx="736714" cy="321012"/>
            <a:chOff x="780801" y="7397885"/>
            <a:chExt cx="736714" cy="32101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385B46A-5167-4A83-ABD6-BC92ACD91817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CCE55B5-2756-4C67-9D5C-C82585E4EFC6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469D1F-7756-471B-B1B0-99CE52AD29E6}"/>
              </a:ext>
            </a:extLst>
          </p:cNvPr>
          <p:cNvSpPr txBox="1"/>
          <p:nvPr/>
        </p:nvSpPr>
        <p:spPr>
          <a:xfrm>
            <a:off x="725042" y="101153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D5A904A-D206-4F74-8929-D9FF220A4FC1}"/>
              </a:ext>
            </a:extLst>
          </p:cNvPr>
          <p:cNvGrpSpPr/>
          <p:nvPr/>
        </p:nvGrpSpPr>
        <p:grpSpPr>
          <a:xfrm>
            <a:off x="719646" y="1582607"/>
            <a:ext cx="736714" cy="321012"/>
            <a:chOff x="780801" y="7397885"/>
            <a:chExt cx="736714" cy="32101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93F9EED-A203-4C43-9A4E-34AD2CDCA61E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60975E1-D579-4E7A-98F4-BC364ACB5F55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AC98904-F730-4171-95BA-3E66F947C0CD}"/>
              </a:ext>
            </a:extLst>
          </p:cNvPr>
          <p:cNvSpPr txBox="1"/>
          <p:nvPr/>
        </p:nvSpPr>
        <p:spPr>
          <a:xfrm>
            <a:off x="731392" y="158922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DDC878-6595-4B4A-AC66-CA5930FA0918}"/>
              </a:ext>
            </a:extLst>
          </p:cNvPr>
          <p:cNvSpPr txBox="1"/>
          <p:nvPr/>
        </p:nvSpPr>
        <p:spPr>
          <a:xfrm>
            <a:off x="341812" y="55695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3 e 4: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2B55B3F-3904-4C32-99F7-5529F7673E85}"/>
              </a:ext>
            </a:extLst>
          </p:cNvPr>
          <p:cNvGrpSpPr/>
          <p:nvPr/>
        </p:nvGrpSpPr>
        <p:grpSpPr>
          <a:xfrm>
            <a:off x="713296" y="2146648"/>
            <a:ext cx="736714" cy="321012"/>
            <a:chOff x="780801" y="7397885"/>
            <a:chExt cx="736714" cy="32101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3AA5B5F-83CE-4846-8959-81CDDE8EB536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C1B05545-BEAE-413D-9738-CBF1CD7D6F45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85739CC-407A-4A4B-A349-B9B139A2B568}"/>
              </a:ext>
            </a:extLst>
          </p:cNvPr>
          <p:cNvSpPr txBox="1"/>
          <p:nvPr/>
        </p:nvSpPr>
        <p:spPr>
          <a:xfrm>
            <a:off x="725042" y="215326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q3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AB841C0-D32A-494B-9EC3-157DF1D87245}"/>
              </a:ext>
            </a:extLst>
          </p:cNvPr>
          <p:cNvGrpSpPr/>
          <p:nvPr/>
        </p:nvGrpSpPr>
        <p:grpSpPr>
          <a:xfrm>
            <a:off x="2422134" y="381377"/>
            <a:ext cx="1006866" cy="1567513"/>
            <a:chOff x="4362448" y="1682750"/>
            <a:chExt cx="1106466" cy="1567513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FA1608F-CA70-45FF-8D12-E4433309CA6E}"/>
                </a:ext>
              </a:extLst>
            </p:cNvPr>
            <p:cNvSpPr/>
            <p:nvPr/>
          </p:nvSpPr>
          <p:spPr>
            <a:xfrm>
              <a:off x="4362450" y="1682750"/>
              <a:ext cx="1106462" cy="1567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000B2CE-6234-4B21-AF3B-D31D9D8E9993}"/>
                </a:ext>
              </a:extLst>
            </p:cNvPr>
            <p:cNvSpPr/>
            <p:nvPr/>
          </p:nvSpPr>
          <p:spPr>
            <a:xfrm>
              <a:off x="4362452" y="1953210"/>
              <a:ext cx="1106462" cy="791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364950E-5FE7-4361-901F-1C472F7ACFA2}"/>
                </a:ext>
              </a:extLst>
            </p:cNvPr>
            <p:cNvSpPr txBox="1"/>
            <p:nvPr/>
          </p:nvSpPr>
          <p:spPr>
            <a:xfrm>
              <a:off x="4362448" y="1687758"/>
              <a:ext cx="955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i="1" dirty="0">
                  <a:solidFill>
                    <a:srgbClr val="FF0000"/>
                  </a:solidFill>
                </a:rPr>
                <a:t>Quadrado 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BAF68D7-F32A-4ADE-98F5-1CDA2867BDE1}"/>
                </a:ext>
              </a:extLst>
            </p:cNvPr>
            <p:cNvSpPr txBox="1"/>
            <p:nvPr/>
          </p:nvSpPr>
          <p:spPr>
            <a:xfrm>
              <a:off x="4395182" y="2020169"/>
              <a:ext cx="71731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/>
                <a:t>Int</a:t>
              </a:r>
              <a:r>
                <a:rPr lang="pt-BR" sz="1050" i="1" dirty="0"/>
                <a:t> lado;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x </a:t>
              </a:r>
              <a:r>
                <a:rPr lang="pt-BR" sz="1050" i="1" dirty="0">
                  <a:solidFill>
                    <a:schemeClr val="accent1"/>
                  </a:solidFill>
                </a:rPr>
                <a:t>= 4</a:t>
              </a:r>
              <a:r>
                <a:rPr lang="pt-BR" sz="1050" i="1" dirty="0"/>
                <a:t>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y </a:t>
              </a:r>
              <a:r>
                <a:rPr lang="pt-BR" sz="1050" i="1" dirty="0">
                  <a:solidFill>
                    <a:schemeClr val="accent1"/>
                  </a:solidFill>
                </a:rPr>
                <a:t>= 7;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0458A17-CB85-4368-9152-F2A6F8906CF8}"/>
                </a:ext>
              </a:extLst>
            </p:cNvPr>
            <p:cNvSpPr txBox="1"/>
            <p:nvPr/>
          </p:nvSpPr>
          <p:spPr>
            <a:xfrm>
              <a:off x="4369428" y="2837987"/>
              <a:ext cx="992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i="1" dirty="0" err="1"/>
                <a:t>Void</a:t>
              </a:r>
              <a:r>
                <a:rPr lang="pt-BR" sz="800" i="1" dirty="0"/>
                <a:t> imprime();</a:t>
              </a:r>
            </a:p>
          </p:txBody>
        </p:sp>
      </p:grp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C9EB596-CE19-427B-A25F-03F7FDDD5C7B}"/>
              </a:ext>
            </a:extLst>
          </p:cNvPr>
          <p:cNvCxnSpPr/>
          <p:nvPr/>
        </p:nvCxnSpPr>
        <p:spPr>
          <a:xfrm flipV="1">
            <a:off x="1548288" y="1011534"/>
            <a:ext cx="688338" cy="16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67A30E6-2082-46DE-98FF-1FA3792F7157}"/>
              </a:ext>
            </a:extLst>
          </p:cNvPr>
          <p:cNvGrpSpPr/>
          <p:nvPr/>
        </p:nvGrpSpPr>
        <p:grpSpPr>
          <a:xfrm>
            <a:off x="3899814" y="1179072"/>
            <a:ext cx="736714" cy="321012"/>
            <a:chOff x="780801" y="7397885"/>
            <a:chExt cx="736714" cy="321012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41848E91-445F-4D71-871F-DA39DFACC7D6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7524362-68F1-44E8-8F99-A6738CD46D95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4C3D2D4-28B0-45B1-B042-3DD87CFBA8F9}"/>
              </a:ext>
            </a:extLst>
          </p:cNvPr>
          <p:cNvSpPr txBox="1"/>
          <p:nvPr/>
        </p:nvSpPr>
        <p:spPr>
          <a:xfrm>
            <a:off x="3911560" y="117204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A0DA8C75-321B-4FF5-B620-F708B8C3DF49}"/>
              </a:ext>
            </a:extLst>
          </p:cNvPr>
          <p:cNvGrpSpPr/>
          <p:nvPr/>
        </p:nvGrpSpPr>
        <p:grpSpPr>
          <a:xfrm>
            <a:off x="3906164" y="1743113"/>
            <a:ext cx="736714" cy="321012"/>
            <a:chOff x="780801" y="7397885"/>
            <a:chExt cx="736714" cy="321012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602E63F6-91DC-4699-A90E-F72258E44F21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7FB8E28-2016-45F7-A3D3-7C4948500897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49C700-CA15-4A8F-9D13-BA8AFEDAD8DF}"/>
              </a:ext>
            </a:extLst>
          </p:cNvPr>
          <p:cNvSpPr txBox="1"/>
          <p:nvPr/>
        </p:nvSpPr>
        <p:spPr>
          <a:xfrm>
            <a:off x="3917910" y="174973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7D57ECD-A1CB-4160-9C7F-A6E5DACF3664}"/>
              </a:ext>
            </a:extLst>
          </p:cNvPr>
          <p:cNvSpPr txBox="1"/>
          <p:nvPr/>
        </p:nvSpPr>
        <p:spPr>
          <a:xfrm>
            <a:off x="3528330" y="71746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5: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3D31017-1FCF-4B08-8CDE-25957D85ADC6}"/>
              </a:ext>
            </a:extLst>
          </p:cNvPr>
          <p:cNvGrpSpPr/>
          <p:nvPr/>
        </p:nvGrpSpPr>
        <p:grpSpPr>
          <a:xfrm>
            <a:off x="3899814" y="2307154"/>
            <a:ext cx="736714" cy="321012"/>
            <a:chOff x="780801" y="7397885"/>
            <a:chExt cx="736714" cy="321012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1657A8A-7DD5-4DAE-A6FE-67A1CB569B2F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1D7253B4-0E38-4B4E-9E8A-4C6C716164AF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79E255-4CB0-472C-A930-BD6375987CB1}"/>
              </a:ext>
            </a:extLst>
          </p:cNvPr>
          <p:cNvSpPr txBox="1"/>
          <p:nvPr/>
        </p:nvSpPr>
        <p:spPr>
          <a:xfrm>
            <a:off x="3911560" y="231377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q3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33A1E38C-A710-4023-9279-33D98AD882F4}"/>
              </a:ext>
            </a:extLst>
          </p:cNvPr>
          <p:cNvGrpSpPr/>
          <p:nvPr/>
        </p:nvGrpSpPr>
        <p:grpSpPr>
          <a:xfrm>
            <a:off x="5608652" y="541883"/>
            <a:ext cx="1006866" cy="1567513"/>
            <a:chOff x="4362448" y="1682750"/>
            <a:chExt cx="1106466" cy="1567513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87CB22F-EC5F-47C3-9480-BA78A554788B}"/>
                </a:ext>
              </a:extLst>
            </p:cNvPr>
            <p:cNvSpPr/>
            <p:nvPr/>
          </p:nvSpPr>
          <p:spPr>
            <a:xfrm>
              <a:off x="4362450" y="1682750"/>
              <a:ext cx="1106462" cy="1567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610E073-406E-40B9-9499-9106E60479A7}"/>
                </a:ext>
              </a:extLst>
            </p:cNvPr>
            <p:cNvSpPr/>
            <p:nvPr/>
          </p:nvSpPr>
          <p:spPr>
            <a:xfrm>
              <a:off x="4362452" y="1953210"/>
              <a:ext cx="1106462" cy="791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54B57B9-0F4B-4879-8F1A-213A1224253E}"/>
                </a:ext>
              </a:extLst>
            </p:cNvPr>
            <p:cNvSpPr txBox="1"/>
            <p:nvPr/>
          </p:nvSpPr>
          <p:spPr>
            <a:xfrm>
              <a:off x="4362448" y="1687758"/>
              <a:ext cx="955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i="1" dirty="0">
                  <a:solidFill>
                    <a:srgbClr val="FF0000"/>
                  </a:solidFill>
                </a:rPr>
                <a:t>Quadrado 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640FE923-2ECF-4398-ABCF-44C3EA999001}"/>
                </a:ext>
              </a:extLst>
            </p:cNvPr>
            <p:cNvSpPr txBox="1"/>
            <p:nvPr/>
          </p:nvSpPr>
          <p:spPr>
            <a:xfrm>
              <a:off x="4395182" y="2020169"/>
              <a:ext cx="71731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/>
                <a:t>Int</a:t>
              </a:r>
              <a:r>
                <a:rPr lang="pt-BR" sz="1050" i="1" dirty="0"/>
                <a:t> lado;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x = 4;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y = 7</a:t>
              </a:r>
              <a:r>
                <a:rPr lang="pt-BR" sz="1050" i="1" dirty="0">
                  <a:solidFill>
                    <a:schemeClr val="accent1"/>
                  </a:solidFill>
                </a:rPr>
                <a:t>;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589AD02-2601-41FE-BB32-8D0E7662265B}"/>
                </a:ext>
              </a:extLst>
            </p:cNvPr>
            <p:cNvSpPr txBox="1"/>
            <p:nvPr/>
          </p:nvSpPr>
          <p:spPr>
            <a:xfrm>
              <a:off x="4369428" y="2837987"/>
              <a:ext cx="992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i="1" dirty="0" err="1"/>
                <a:t>Void</a:t>
              </a:r>
              <a:r>
                <a:rPr lang="pt-BR" sz="800" i="1" dirty="0"/>
                <a:t> imprime();</a:t>
              </a:r>
            </a:p>
          </p:txBody>
        </p:sp>
      </p:grp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95B9471E-C2B3-4FFE-A101-51A990044BEE}"/>
              </a:ext>
            </a:extLst>
          </p:cNvPr>
          <p:cNvCxnSpPr/>
          <p:nvPr/>
        </p:nvCxnSpPr>
        <p:spPr>
          <a:xfrm flipV="1">
            <a:off x="4734806" y="1172040"/>
            <a:ext cx="688338" cy="16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A4E031A4-C386-4D67-ABD7-C67AB3B1226E}"/>
              </a:ext>
            </a:extLst>
          </p:cNvPr>
          <p:cNvCxnSpPr/>
          <p:nvPr/>
        </p:nvCxnSpPr>
        <p:spPr>
          <a:xfrm flipV="1">
            <a:off x="4746577" y="1736080"/>
            <a:ext cx="688338" cy="16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8B2176E1-BD18-4DB6-92B9-A7F5BC1699FA}"/>
              </a:ext>
            </a:extLst>
          </p:cNvPr>
          <p:cNvGrpSpPr/>
          <p:nvPr/>
        </p:nvGrpSpPr>
        <p:grpSpPr>
          <a:xfrm>
            <a:off x="713296" y="3311399"/>
            <a:ext cx="736714" cy="321012"/>
            <a:chOff x="780801" y="7397885"/>
            <a:chExt cx="736714" cy="321012"/>
          </a:xfrm>
        </p:grpSpPr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15102E81-4706-46B2-BCA9-CC1EF1F6A06D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297858E0-934C-4393-90CA-9B21C4F489EF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3402D23-E338-4EF5-8A5D-B7700AB80816}"/>
              </a:ext>
            </a:extLst>
          </p:cNvPr>
          <p:cNvSpPr txBox="1"/>
          <p:nvPr/>
        </p:nvSpPr>
        <p:spPr>
          <a:xfrm>
            <a:off x="725042" y="3304367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B3FF4EF7-7DAE-4BC7-8E1A-F55117C69F78}"/>
              </a:ext>
            </a:extLst>
          </p:cNvPr>
          <p:cNvGrpSpPr/>
          <p:nvPr/>
        </p:nvGrpSpPr>
        <p:grpSpPr>
          <a:xfrm>
            <a:off x="719646" y="3875440"/>
            <a:ext cx="736714" cy="321012"/>
            <a:chOff x="780801" y="7397885"/>
            <a:chExt cx="736714" cy="321012"/>
          </a:xfrm>
        </p:grpSpPr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21CAE46F-CBD4-4ED7-BDEC-C0C6F9C50A34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047C379F-08AC-4AEA-9395-3BB397300D24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102F24B-9C36-4481-85F5-23C3CAFB523A}"/>
              </a:ext>
            </a:extLst>
          </p:cNvPr>
          <p:cNvSpPr txBox="1"/>
          <p:nvPr/>
        </p:nvSpPr>
        <p:spPr>
          <a:xfrm>
            <a:off x="731392" y="3882057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1787769-328A-4711-B462-11A4473E9186}"/>
              </a:ext>
            </a:extLst>
          </p:cNvPr>
          <p:cNvSpPr txBox="1"/>
          <p:nvPr/>
        </p:nvSpPr>
        <p:spPr>
          <a:xfrm>
            <a:off x="341812" y="2849787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6:</a:t>
            </a:r>
          </a:p>
        </p:txBody>
      </p: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8917FB1F-4FBF-4083-BB2F-53898185B5DE}"/>
              </a:ext>
            </a:extLst>
          </p:cNvPr>
          <p:cNvGrpSpPr/>
          <p:nvPr/>
        </p:nvGrpSpPr>
        <p:grpSpPr>
          <a:xfrm>
            <a:off x="713296" y="4439481"/>
            <a:ext cx="736714" cy="321012"/>
            <a:chOff x="780801" y="7397885"/>
            <a:chExt cx="736714" cy="321012"/>
          </a:xfrm>
        </p:grpSpPr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731ED7FD-FBF7-47DB-B403-55CB23674338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5A9C913C-989E-4029-95D3-C1C97DAF2CB0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051B37F3-0791-4EFC-9EA4-31B23272D261}"/>
              </a:ext>
            </a:extLst>
          </p:cNvPr>
          <p:cNvSpPr txBox="1"/>
          <p:nvPr/>
        </p:nvSpPr>
        <p:spPr>
          <a:xfrm>
            <a:off x="725042" y="444609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q3</a:t>
            </a:r>
          </a:p>
        </p:txBody>
      </p: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80E521BF-1E2D-4A24-A9A5-C9273A7C49D7}"/>
              </a:ext>
            </a:extLst>
          </p:cNvPr>
          <p:cNvGrpSpPr/>
          <p:nvPr/>
        </p:nvGrpSpPr>
        <p:grpSpPr>
          <a:xfrm>
            <a:off x="2422134" y="2674210"/>
            <a:ext cx="1006866" cy="1567513"/>
            <a:chOff x="4362448" y="1682750"/>
            <a:chExt cx="1106466" cy="1567513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6CD0277B-F5F2-494C-B20A-F87AFDB088B8}"/>
                </a:ext>
              </a:extLst>
            </p:cNvPr>
            <p:cNvSpPr/>
            <p:nvPr/>
          </p:nvSpPr>
          <p:spPr>
            <a:xfrm>
              <a:off x="4362450" y="1682750"/>
              <a:ext cx="1106462" cy="1567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D13A7E31-A8AC-4A7D-A54D-BC84AAF33E46}"/>
                </a:ext>
              </a:extLst>
            </p:cNvPr>
            <p:cNvSpPr/>
            <p:nvPr/>
          </p:nvSpPr>
          <p:spPr>
            <a:xfrm>
              <a:off x="4362452" y="1953210"/>
              <a:ext cx="1106462" cy="791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E8D78AE1-2F35-4769-B390-9DA99B89AA44}"/>
                </a:ext>
              </a:extLst>
            </p:cNvPr>
            <p:cNvSpPr txBox="1"/>
            <p:nvPr/>
          </p:nvSpPr>
          <p:spPr>
            <a:xfrm>
              <a:off x="4362448" y="1687758"/>
              <a:ext cx="955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i="1" dirty="0">
                  <a:solidFill>
                    <a:srgbClr val="FF0000"/>
                  </a:solidFill>
                </a:rPr>
                <a:t>Quadrado 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CF7FE5A1-5ADC-4B4F-9B51-8E98868BE05E}"/>
                </a:ext>
              </a:extLst>
            </p:cNvPr>
            <p:cNvSpPr txBox="1"/>
            <p:nvPr/>
          </p:nvSpPr>
          <p:spPr>
            <a:xfrm>
              <a:off x="4395182" y="2020169"/>
              <a:ext cx="71731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/>
                <a:t>Int</a:t>
              </a:r>
              <a:r>
                <a:rPr lang="pt-BR" sz="1050" i="1" dirty="0"/>
                <a:t> lado;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x = 4;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y = 7;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DD29BCC4-D719-4C93-9DFC-7DEE90DECD93}"/>
                </a:ext>
              </a:extLst>
            </p:cNvPr>
            <p:cNvSpPr txBox="1"/>
            <p:nvPr/>
          </p:nvSpPr>
          <p:spPr>
            <a:xfrm>
              <a:off x="4369428" y="2837987"/>
              <a:ext cx="992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i="1" dirty="0" err="1"/>
                <a:t>Void</a:t>
              </a:r>
              <a:r>
                <a:rPr lang="pt-BR" sz="800" i="1" dirty="0"/>
                <a:t> imprime();</a:t>
              </a:r>
            </a:p>
          </p:txBody>
        </p:sp>
      </p:grp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2C9AC685-58AA-4EC5-8D67-407AD7C84D1B}"/>
              </a:ext>
            </a:extLst>
          </p:cNvPr>
          <p:cNvCxnSpPr/>
          <p:nvPr/>
        </p:nvCxnSpPr>
        <p:spPr>
          <a:xfrm flipV="1">
            <a:off x="1548288" y="3304367"/>
            <a:ext cx="688338" cy="16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75E46DF5-29F4-4EFE-8471-2BAF195F90E2}"/>
              </a:ext>
            </a:extLst>
          </p:cNvPr>
          <p:cNvCxnSpPr/>
          <p:nvPr/>
        </p:nvCxnSpPr>
        <p:spPr>
          <a:xfrm flipV="1">
            <a:off x="1560059" y="3868407"/>
            <a:ext cx="688338" cy="16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3168DD1B-C797-41A0-95AB-50ECED5DAC2A}"/>
              </a:ext>
            </a:extLst>
          </p:cNvPr>
          <p:cNvCxnSpPr>
            <a:cxnSpLocks/>
          </p:cNvCxnSpPr>
          <p:nvPr/>
        </p:nvCxnSpPr>
        <p:spPr>
          <a:xfrm flipV="1">
            <a:off x="1560059" y="4241723"/>
            <a:ext cx="779281" cy="40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96B0671C-8D26-4B1A-89DF-5B5F51051C84}"/>
              </a:ext>
            </a:extLst>
          </p:cNvPr>
          <p:cNvGrpSpPr/>
          <p:nvPr/>
        </p:nvGrpSpPr>
        <p:grpSpPr>
          <a:xfrm>
            <a:off x="3884607" y="3948588"/>
            <a:ext cx="736714" cy="321012"/>
            <a:chOff x="780801" y="7397885"/>
            <a:chExt cx="736714" cy="321012"/>
          </a:xfrm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F8E25371-845C-4688-977A-65C34208EF8E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5A928513-CE17-4380-ADCB-E3A6370D1096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5D2BD7FB-0896-4FF1-9CFC-CF8E11DCD2CF}"/>
              </a:ext>
            </a:extLst>
          </p:cNvPr>
          <p:cNvSpPr txBox="1"/>
          <p:nvPr/>
        </p:nvSpPr>
        <p:spPr>
          <a:xfrm>
            <a:off x="3896353" y="394155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093A482D-B329-4864-B6D4-AA90188B5336}"/>
              </a:ext>
            </a:extLst>
          </p:cNvPr>
          <p:cNvGrpSpPr/>
          <p:nvPr/>
        </p:nvGrpSpPr>
        <p:grpSpPr>
          <a:xfrm>
            <a:off x="3890957" y="4512629"/>
            <a:ext cx="736714" cy="321012"/>
            <a:chOff x="780801" y="7397885"/>
            <a:chExt cx="736714" cy="321012"/>
          </a:xfrm>
        </p:grpSpPr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28F2BB48-B8BB-4606-B3E0-062029B950EB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4043FE87-0105-4390-8F68-D97D524F2F4F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86B1787D-7144-420A-A6D9-A39813A12ACF}"/>
              </a:ext>
            </a:extLst>
          </p:cNvPr>
          <p:cNvSpPr txBox="1"/>
          <p:nvPr/>
        </p:nvSpPr>
        <p:spPr>
          <a:xfrm>
            <a:off x="3902703" y="451924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392BECBC-DC8B-4B6F-9E73-30454482BBBA}"/>
              </a:ext>
            </a:extLst>
          </p:cNvPr>
          <p:cNvSpPr txBox="1"/>
          <p:nvPr/>
        </p:nvSpPr>
        <p:spPr>
          <a:xfrm>
            <a:off x="3513123" y="3486976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7 e 8:</a:t>
            </a:r>
          </a:p>
        </p:txBody>
      </p: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823D51B9-3F1A-46B8-BA5C-184C5B6234BC}"/>
              </a:ext>
            </a:extLst>
          </p:cNvPr>
          <p:cNvGrpSpPr/>
          <p:nvPr/>
        </p:nvGrpSpPr>
        <p:grpSpPr>
          <a:xfrm>
            <a:off x="3884607" y="5076670"/>
            <a:ext cx="736714" cy="321012"/>
            <a:chOff x="780801" y="7397885"/>
            <a:chExt cx="736714" cy="321012"/>
          </a:xfrm>
        </p:grpSpPr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0728D2BF-10F8-46E7-BEF3-796185308EC7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F33DCEB6-2A5E-4B77-ADF3-324C3CD8C234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E345BA7C-AD91-43EB-8B4A-053C9588A6C7}"/>
              </a:ext>
            </a:extLst>
          </p:cNvPr>
          <p:cNvSpPr txBox="1"/>
          <p:nvPr/>
        </p:nvSpPr>
        <p:spPr>
          <a:xfrm>
            <a:off x="3896353" y="5083287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q3</a:t>
            </a:r>
          </a:p>
        </p:txBody>
      </p: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6DF11D36-2619-4480-A188-99A0D3A0233A}"/>
              </a:ext>
            </a:extLst>
          </p:cNvPr>
          <p:cNvGrpSpPr/>
          <p:nvPr/>
        </p:nvGrpSpPr>
        <p:grpSpPr>
          <a:xfrm>
            <a:off x="5593443" y="3311399"/>
            <a:ext cx="1034196" cy="1567513"/>
            <a:chOff x="4362448" y="1682750"/>
            <a:chExt cx="1136500" cy="1567513"/>
          </a:xfrm>
        </p:grpSpPr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2A5A03DD-93F4-4D88-917C-4145D767ECDD}"/>
                </a:ext>
              </a:extLst>
            </p:cNvPr>
            <p:cNvSpPr/>
            <p:nvPr/>
          </p:nvSpPr>
          <p:spPr>
            <a:xfrm>
              <a:off x="4362450" y="1682750"/>
              <a:ext cx="1106462" cy="1567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EA901D3A-B7E9-410A-9619-32ACF0C05AB8}"/>
                </a:ext>
              </a:extLst>
            </p:cNvPr>
            <p:cNvSpPr/>
            <p:nvPr/>
          </p:nvSpPr>
          <p:spPr>
            <a:xfrm>
              <a:off x="4362452" y="1953210"/>
              <a:ext cx="1106462" cy="791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40634A05-8658-4BAC-B22B-B5B0A076C140}"/>
                </a:ext>
              </a:extLst>
            </p:cNvPr>
            <p:cNvSpPr txBox="1"/>
            <p:nvPr/>
          </p:nvSpPr>
          <p:spPr>
            <a:xfrm>
              <a:off x="4362448" y="1687758"/>
              <a:ext cx="955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i="1" dirty="0">
                  <a:solidFill>
                    <a:srgbClr val="FF0000"/>
                  </a:solidFill>
                </a:rPr>
                <a:t>Quadrado 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AD01876E-F97E-4D53-8BB0-0B8B1D32C011}"/>
                </a:ext>
              </a:extLst>
            </p:cNvPr>
            <p:cNvSpPr txBox="1"/>
            <p:nvPr/>
          </p:nvSpPr>
          <p:spPr>
            <a:xfrm>
              <a:off x="4386140" y="2019979"/>
              <a:ext cx="71731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/>
                <a:t>Int</a:t>
              </a:r>
              <a:r>
                <a:rPr lang="pt-BR" sz="1050" i="1" dirty="0"/>
                <a:t> lado;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x = 4;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y = 7;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4E3DC35D-241F-4797-9B4F-C5CB49E7AE3B}"/>
                </a:ext>
              </a:extLst>
            </p:cNvPr>
            <p:cNvSpPr txBox="1"/>
            <p:nvPr/>
          </p:nvSpPr>
          <p:spPr>
            <a:xfrm>
              <a:off x="4369428" y="2837987"/>
              <a:ext cx="11295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>
                  <a:solidFill>
                    <a:schemeClr val="accent1"/>
                  </a:solidFill>
                </a:rPr>
                <a:t>Void</a:t>
              </a:r>
              <a:r>
                <a:rPr lang="pt-BR" sz="1050" i="1" dirty="0">
                  <a:solidFill>
                    <a:schemeClr val="accent1"/>
                  </a:solidFill>
                </a:rPr>
                <a:t> imprime();</a:t>
              </a:r>
            </a:p>
          </p:txBody>
        </p:sp>
      </p:grp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CCEF057B-CB6B-4CB3-A1D5-0D546DC6937B}"/>
              </a:ext>
            </a:extLst>
          </p:cNvPr>
          <p:cNvCxnSpPr/>
          <p:nvPr/>
        </p:nvCxnSpPr>
        <p:spPr>
          <a:xfrm flipV="1">
            <a:off x="4719599" y="3941556"/>
            <a:ext cx="688338" cy="16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77EF018-C404-40B3-B90A-2B8DF4E166CC}"/>
              </a:ext>
            </a:extLst>
          </p:cNvPr>
          <p:cNvCxnSpPr/>
          <p:nvPr/>
        </p:nvCxnSpPr>
        <p:spPr>
          <a:xfrm flipV="1">
            <a:off x="4731370" y="4505596"/>
            <a:ext cx="688338" cy="16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A882BAD5-F36A-44DC-9014-92384C5EFD09}"/>
              </a:ext>
            </a:extLst>
          </p:cNvPr>
          <p:cNvCxnSpPr>
            <a:cxnSpLocks/>
          </p:cNvCxnSpPr>
          <p:nvPr/>
        </p:nvCxnSpPr>
        <p:spPr>
          <a:xfrm flipV="1">
            <a:off x="4731370" y="4878912"/>
            <a:ext cx="779281" cy="40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837E00C1-D0DB-4092-A74E-3A4F2B735203}"/>
              </a:ext>
            </a:extLst>
          </p:cNvPr>
          <p:cNvSpPr txBox="1"/>
          <p:nvPr/>
        </p:nvSpPr>
        <p:spPr>
          <a:xfrm>
            <a:off x="5185429" y="5234846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saída: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A586D49-F8A7-47BF-AB16-D14D6F678889}"/>
              </a:ext>
            </a:extLst>
          </p:cNvPr>
          <p:cNvSpPr txBox="1"/>
          <p:nvPr/>
        </p:nvSpPr>
        <p:spPr>
          <a:xfrm>
            <a:off x="5796023" y="517476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i="1" dirty="0">
                <a:solidFill>
                  <a:schemeClr val="accent1"/>
                </a:solidFill>
              </a:rPr>
              <a:t>X = 4</a:t>
            </a:r>
          </a:p>
          <a:p>
            <a:r>
              <a:rPr lang="pt-BR" sz="1000" b="1" i="1" dirty="0">
                <a:solidFill>
                  <a:schemeClr val="accent1"/>
                </a:solidFill>
              </a:rPr>
              <a:t>Y = 7</a:t>
            </a:r>
          </a:p>
          <a:p>
            <a:r>
              <a:rPr lang="pt-BR" sz="1000" b="1" i="1" dirty="0">
                <a:solidFill>
                  <a:schemeClr val="accent1"/>
                </a:solidFill>
              </a:rPr>
              <a:t>X = 4</a:t>
            </a:r>
          </a:p>
          <a:p>
            <a:r>
              <a:rPr lang="pt-BR" sz="1000" b="1" i="1" dirty="0">
                <a:solidFill>
                  <a:schemeClr val="accent1"/>
                </a:solidFill>
              </a:rPr>
              <a:t>Y = 7</a:t>
            </a:r>
          </a:p>
        </p:txBody>
      </p: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7ACC7892-7606-45BD-84F7-0961994A1D79}"/>
              </a:ext>
            </a:extLst>
          </p:cNvPr>
          <p:cNvGrpSpPr/>
          <p:nvPr/>
        </p:nvGrpSpPr>
        <p:grpSpPr>
          <a:xfrm>
            <a:off x="688279" y="5822784"/>
            <a:ext cx="736714" cy="321012"/>
            <a:chOff x="780801" y="7397885"/>
            <a:chExt cx="736714" cy="321012"/>
          </a:xfrm>
        </p:grpSpPr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620B6CBC-E401-4494-A01D-4733E17E65D9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3D187C03-A315-4006-8603-7B314F6C8FB4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7BDB8009-7D19-4B82-B64D-915976608DC6}"/>
              </a:ext>
            </a:extLst>
          </p:cNvPr>
          <p:cNvSpPr txBox="1"/>
          <p:nvPr/>
        </p:nvSpPr>
        <p:spPr>
          <a:xfrm>
            <a:off x="700025" y="5815752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0402AF54-994F-4AC4-8AEF-8DA856C3E019}"/>
              </a:ext>
            </a:extLst>
          </p:cNvPr>
          <p:cNvGrpSpPr/>
          <p:nvPr/>
        </p:nvGrpSpPr>
        <p:grpSpPr>
          <a:xfrm>
            <a:off x="694629" y="6386825"/>
            <a:ext cx="736714" cy="321012"/>
            <a:chOff x="780801" y="7397885"/>
            <a:chExt cx="736714" cy="321012"/>
          </a:xfrm>
        </p:grpSpPr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9A6AEF6A-3480-43CA-812E-59023C5F5B12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920B35B9-9295-45C3-91EE-4C30D26FE462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8FF7AEC8-337C-4B92-8452-CD8F091D57FB}"/>
              </a:ext>
            </a:extLst>
          </p:cNvPr>
          <p:cNvSpPr txBox="1"/>
          <p:nvPr/>
        </p:nvSpPr>
        <p:spPr>
          <a:xfrm>
            <a:off x="706375" y="6393442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1E3C0E71-DB09-46DD-A12A-BE93EBA7C461}"/>
              </a:ext>
            </a:extLst>
          </p:cNvPr>
          <p:cNvSpPr txBox="1"/>
          <p:nvPr/>
        </p:nvSpPr>
        <p:spPr>
          <a:xfrm>
            <a:off x="316795" y="5361172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9,10 e 11:</a:t>
            </a:r>
          </a:p>
        </p:txBody>
      </p: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DD1B73C3-793A-4639-95F5-F16AFE57DC69}"/>
              </a:ext>
            </a:extLst>
          </p:cNvPr>
          <p:cNvGrpSpPr/>
          <p:nvPr/>
        </p:nvGrpSpPr>
        <p:grpSpPr>
          <a:xfrm>
            <a:off x="688279" y="6950866"/>
            <a:ext cx="736714" cy="321012"/>
            <a:chOff x="780801" y="7397885"/>
            <a:chExt cx="736714" cy="321012"/>
          </a:xfrm>
        </p:grpSpPr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BF2873E2-839D-41A4-B1DF-34006A5DA4A3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872D48AC-580C-4CA1-997F-97CCDF9A7910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E4FD1504-58FB-40D8-A7C0-21AEB687F93F}"/>
              </a:ext>
            </a:extLst>
          </p:cNvPr>
          <p:cNvSpPr txBox="1"/>
          <p:nvPr/>
        </p:nvSpPr>
        <p:spPr>
          <a:xfrm>
            <a:off x="700025" y="695748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q3</a:t>
            </a:r>
          </a:p>
        </p:txBody>
      </p: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A8974F8D-42E0-45EE-957B-D9457D6A47B4}"/>
              </a:ext>
            </a:extLst>
          </p:cNvPr>
          <p:cNvGrpSpPr/>
          <p:nvPr/>
        </p:nvGrpSpPr>
        <p:grpSpPr>
          <a:xfrm>
            <a:off x="2397117" y="5185595"/>
            <a:ext cx="1006866" cy="1567513"/>
            <a:chOff x="4362448" y="1682750"/>
            <a:chExt cx="1106466" cy="1567513"/>
          </a:xfrm>
        </p:grpSpPr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54ED1C98-26E6-4CB0-8214-26AE831A2D43}"/>
                </a:ext>
              </a:extLst>
            </p:cNvPr>
            <p:cNvSpPr/>
            <p:nvPr/>
          </p:nvSpPr>
          <p:spPr>
            <a:xfrm>
              <a:off x="4362450" y="1682750"/>
              <a:ext cx="1106462" cy="1567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C82A375D-BD38-429D-B9B2-76FA396D27DA}"/>
                </a:ext>
              </a:extLst>
            </p:cNvPr>
            <p:cNvSpPr/>
            <p:nvPr/>
          </p:nvSpPr>
          <p:spPr>
            <a:xfrm>
              <a:off x="4362452" y="1953210"/>
              <a:ext cx="1106462" cy="791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08AEB0F7-BE90-47D1-9756-57317C329EAC}"/>
                </a:ext>
              </a:extLst>
            </p:cNvPr>
            <p:cNvSpPr txBox="1"/>
            <p:nvPr/>
          </p:nvSpPr>
          <p:spPr>
            <a:xfrm>
              <a:off x="4362448" y="1687758"/>
              <a:ext cx="955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i="1" dirty="0">
                  <a:solidFill>
                    <a:srgbClr val="FF0000"/>
                  </a:solidFill>
                </a:rPr>
                <a:t>Quadrado </a:t>
              </a:r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CA9553E0-2B75-4163-A280-C87F84CB1813}"/>
                </a:ext>
              </a:extLst>
            </p:cNvPr>
            <p:cNvSpPr txBox="1"/>
            <p:nvPr/>
          </p:nvSpPr>
          <p:spPr>
            <a:xfrm>
              <a:off x="4395182" y="2020169"/>
              <a:ext cx="99035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/>
                <a:t>Int</a:t>
              </a:r>
              <a:r>
                <a:rPr lang="pt-BR" sz="1050" i="1" dirty="0"/>
                <a:t> lado = 10;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x = 2;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y = 3;</a:t>
              </a:r>
            </a:p>
          </p:txBody>
        </p: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B68E92C3-37DE-4397-A9E4-88E8764C52EE}"/>
                </a:ext>
              </a:extLst>
            </p:cNvPr>
            <p:cNvSpPr txBox="1"/>
            <p:nvPr/>
          </p:nvSpPr>
          <p:spPr>
            <a:xfrm>
              <a:off x="4369428" y="2837987"/>
              <a:ext cx="992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i="1" dirty="0" err="1"/>
                <a:t>Void</a:t>
              </a:r>
              <a:r>
                <a:rPr lang="pt-BR" sz="800" i="1" dirty="0"/>
                <a:t> imprime();</a:t>
              </a:r>
            </a:p>
          </p:txBody>
        </p:sp>
      </p:grp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59D0ECD0-06B8-47E3-AC76-9D1FE75BB6A0}"/>
              </a:ext>
            </a:extLst>
          </p:cNvPr>
          <p:cNvCxnSpPr/>
          <p:nvPr/>
        </p:nvCxnSpPr>
        <p:spPr>
          <a:xfrm flipV="1">
            <a:off x="1523271" y="5815752"/>
            <a:ext cx="688338" cy="16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ector de Seta Reta 131">
            <a:extLst>
              <a:ext uri="{FF2B5EF4-FFF2-40B4-BE49-F238E27FC236}">
                <a16:creationId xmlns:a16="http://schemas.microsoft.com/office/drawing/2014/main" id="{18538F45-BA76-42F9-8096-49846882DE56}"/>
              </a:ext>
            </a:extLst>
          </p:cNvPr>
          <p:cNvCxnSpPr/>
          <p:nvPr/>
        </p:nvCxnSpPr>
        <p:spPr>
          <a:xfrm flipV="1">
            <a:off x="1535042" y="6379792"/>
            <a:ext cx="688338" cy="16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B8CA2DD-FE78-4021-81B3-71E07882A46F}"/>
              </a:ext>
            </a:extLst>
          </p:cNvPr>
          <p:cNvCxnSpPr>
            <a:cxnSpLocks/>
          </p:cNvCxnSpPr>
          <p:nvPr/>
        </p:nvCxnSpPr>
        <p:spPr>
          <a:xfrm flipV="1">
            <a:off x="1535042" y="6753108"/>
            <a:ext cx="779281" cy="40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375F2CD6-5D68-407B-8E56-D13204AABC9E}"/>
              </a:ext>
            </a:extLst>
          </p:cNvPr>
          <p:cNvGrpSpPr/>
          <p:nvPr/>
        </p:nvGrpSpPr>
        <p:grpSpPr>
          <a:xfrm>
            <a:off x="3728851" y="7697445"/>
            <a:ext cx="736714" cy="321012"/>
            <a:chOff x="780801" y="7397885"/>
            <a:chExt cx="736714" cy="321012"/>
          </a:xfrm>
        </p:grpSpPr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4CF47FD4-0236-400A-B660-4D00BAE6BEEF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B8B6C302-3814-460A-A312-757D3E3ED91E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A566548E-1DAF-476F-94E2-84C8F64C6CCC}"/>
              </a:ext>
            </a:extLst>
          </p:cNvPr>
          <p:cNvSpPr txBox="1"/>
          <p:nvPr/>
        </p:nvSpPr>
        <p:spPr>
          <a:xfrm>
            <a:off x="3740597" y="769041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q1</a:t>
            </a: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CE64BB55-2E81-413A-9C2F-F2299B6BA489}"/>
              </a:ext>
            </a:extLst>
          </p:cNvPr>
          <p:cNvGrpSpPr/>
          <p:nvPr/>
        </p:nvGrpSpPr>
        <p:grpSpPr>
          <a:xfrm>
            <a:off x="3735201" y="8261486"/>
            <a:ext cx="736714" cy="321012"/>
            <a:chOff x="780801" y="7397885"/>
            <a:chExt cx="736714" cy="321012"/>
          </a:xfrm>
        </p:grpSpPr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C2FAEFEC-7022-40D0-A61A-5D8B7350DDC9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63580F28-87F3-45DD-ADB2-2C9F5F1B2BF5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5FC8FA1E-E9F6-4310-86EA-AF48A8511486}"/>
              </a:ext>
            </a:extLst>
          </p:cNvPr>
          <p:cNvSpPr txBox="1"/>
          <p:nvPr/>
        </p:nvSpPr>
        <p:spPr>
          <a:xfrm>
            <a:off x="3746947" y="826810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q2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B4B447F5-D71D-4C25-B600-6C5F6D32A7EE}"/>
              </a:ext>
            </a:extLst>
          </p:cNvPr>
          <p:cNvSpPr txBox="1"/>
          <p:nvPr/>
        </p:nvSpPr>
        <p:spPr>
          <a:xfrm>
            <a:off x="3357367" y="7235833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Linha 12:</a:t>
            </a:r>
          </a:p>
        </p:txBody>
      </p: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030F9562-08EE-4CCD-9FAD-D78138EAE7F6}"/>
              </a:ext>
            </a:extLst>
          </p:cNvPr>
          <p:cNvGrpSpPr/>
          <p:nvPr/>
        </p:nvGrpSpPr>
        <p:grpSpPr>
          <a:xfrm>
            <a:off x="3728851" y="8825527"/>
            <a:ext cx="736714" cy="321012"/>
            <a:chOff x="780801" y="7397885"/>
            <a:chExt cx="736714" cy="321012"/>
          </a:xfrm>
        </p:grpSpPr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93BBF627-6E5F-45B7-B806-4685739E5430}"/>
                </a:ext>
              </a:extLst>
            </p:cNvPr>
            <p:cNvSpPr/>
            <p:nvPr/>
          </p:nvSpPr>
          <p:spPr>
            <a:xfrm>
              <a:off x="780801" y="7397885"/>
              <a:ext cx="736714" cy="3210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72614443-1F65-4E67-A1E2-667E167EA5F1}"/>
                </a:ext>
              </a:extLst>
            </p:cNvPr>
            <p:cNvSpPr/>
            <p:nvPr/>
          </p:nvSpPr>
          <p:spPr>
            <a:xfrm>
              <a:off x="831951" y="7434364"/>
              <a:ext cx="291807" cy="248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D0EF6188-6D88-47A6-93C2-F2E311F18406}"/>
              </a:ext>
            </a:extLst>
          </p:cNvPr>
          <p:cNvSpPr txBox="1"/>
          <p:nvPr/>
        </p:nvSpPr>
        <p:spPr>
          <a:xfrm>
            <a:off x="3740597" y="883214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q3</a:t>
            </a:r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5B2F3E53-1062-417B-BBBC-36E14A51A7C2}"/>
              </a:ext>
            </a:extLst>
          </p:cNvPr>
          <p:cNvGrpSpPr/>
          <p:nvPr/>
        </p:nvGrpSpPr>
        <p:grpSpPr>
          <a:xfrm>
            <a:off x="5437687" y="7060256"/>
            <a:ext cx="1034196" cy="1567513"/>
            <a:chOff x="4362448" y="1682750"/>
            <a:chExt cx="1136500" cy="1567513"/>
          </a:xfrm>
        </p:grpSpPr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A0F133B7-0DD0-4DF3-96A8-2F5B6BA265C9}"/>
                </a:ext>
              </a:extLst>
            </p:cNvPr>
            <p:cNvSpPr/>
            <p:nvPr/>
          </p:nvSpPr>
          <p:spPr>
            <a:xfrm>
              <a:off x="4362450" y="1682750"/>
              <a:ext cx="1106462" cy="1567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3F1F8AD0-9D52-4C93-97F8-0E6F99AF6F2B}"/>
                </a:ext>
              </a:extLst>
            </p:cNvPr>
            <p:cNvSpPr/>
            <p:nvPr/>
          </p:nvSpPr>
          <p:spPr>
            <a:xfrm>
              <a:off x="4362452" y="1953210"/>
              <a:ext cx="1106462" cy="791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C247E903-622A-4324-BBDF-46E8F56D2BCE}"/>
                </a:ext>
              </a:extLst>
            </p:cNvPr>
            <p:cNvSpPr txBox="1"/>
            <p:nvPr/>
          </p:nvSpPr>
          <p:spPr>
            <a:xfrm>
              <a:off x="4362448" y="1687758"/>
              <a:ext cx="955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i="1" dirty="0">
                  <a:solidFill>
                    <a:srgbClr val="FF0000"/>
                  </a:solidFill>
                </a:rPr>
                <a:t>Quadrado </a:t>
              </a:r>
            </a:p>
          </p:txBody>
        </p: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C810866F-7639-4BFE-8FC0-3255080D31B3}"/>
                </a:ext>
              </a:extLst>
            </p:cNvPr>
            <p:cNvSpPr txBox="1"/>
            <p:nvPr/>
          </p:nvSpPr>
          <p:spPr>
            <a:xfrm>
              <a:off x="4395182" y="2020169"/>
              <a:ext cx="99035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/>
                <a:t>Int</a:t>
              </a:r>
              <a:r>
                <a:rPr lang="pt-BR" sz="1050" i="1" dirty="0"/>
                <a:t> lado = 10;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x = 2;</a:t>
              </a:r>
            </a:p>
            <a:p>
              <a:r>
                <a:rPr lang="pt-BR" sz="1050" i="1" dirty="0" err="1"/>
                <a:t>Int</a:t>
              </a:r>
              <a:r>
                <a:rPr lang="pt-BR" sz="1050" i="1" dirty="0"/>
                <a:t> y = 3;</a:t>
              </a: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78CA9FDC-BAF0-4B15-B86A-4A679B465585}"/>
                </a:ext>
              </a:extLst>
            </p:cNvPr>
            <p:cNvSpPr txBox="1"/>
            <p:nvPr/>
          </p:nvSpPr>
          <p:spPr>
            <a:xfrm>
              <a:off x="4369428" y="2837987"/>
              <a:ext cx="11295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i="1" dirty="0" err="1">
                  <a:solidFill>
                    <a:schemeClr val="accent1"/>
                  </a:solidFill>
                </a:rPr>
                <a:t>Void</a:t>
              </a:r>
              <a:r>
                <a:rPr lang="pt-BR" sz="1050" i="1" dirty="0">
                  <a:solidFill>
                    <a:schemeClr val="accent1"/>
                  </a:solidFill>
                </a:rPr>
                <a:t> imprime();</a:t>
              </a:r>
            </a:p>
          </p:txBody>
        </p:sp>
      </p:grpSp>
      <p:cxnSp>
        <p:nvCxnSpPr>
          <p:cNvPr id="153" name="Conector de Seta Reta 152">
            <a:extLst>
              <a:ext uri="{FF2B5EF4-FFF2-40B4-BE49-F238E27FC236}">
                <a16:creationId xmlns:a16="http://schemas.microsoft.com/office/drawing/2014/main" id="{67F7589B-E264-44B6-ADA2-81A4C08DBD17}"/>
              </a:ext>
            </a:extLst>
          </p:cNvPr>
          <p:cNvCxnSpPr/>
          <p:nvPr/>
        </p:nvCxnSpPr>
        <p:spPr>
          <a:xfrm flipV="1">
            <a:off x="4563843" y="7690413"/>
            <a:ext cx="688338" cy="16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de Seta Reta 153">
            <a:extLst>
              <a:ext uri="{FF2B5EF4-FFF2-40B4-BE49-F238E27FC236}">
                <a16:creationId xmlns:a16="http://schemas.microsoft.com/office/drawing/2014/main" id="{3FD48EAD-721C-4160-96CC-E49B52F96179}"/>
              </a:ext>
            </a:extLst>
          </p:cNvPr>
          <p:cNvCxnSpPr/>
          <p:nvPr/>
        </p:nvCxnSpPr>
        <p:spPr>
          <a:xfrm flipV="1">
            <a:off x="4575614" y="8254453"/>
            <a:ext cx="688338" cy="16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 de Seta Reta 154">
            <a:extLst>
              <a:ext uri="{FF2B5EF4-FFF2-40B4-BE49-F238E27FC236}">
                <a16:creationId xmlns:a16="http://schemas.microsoft.com/office/drawing/2014/main" id="{BB49EB88-7E1C-4D1B-9CBC-A136907EF0EF}"/>
              </a:ext>
            </a:extLst>
          </p:cNvPr>
          <p:cNvCxnSpPr>
            <a:cxnSpLocks/>
          </p:cNvCxnSpPr>
          <p:nvPr/>
        </p:nvCxnSpPr>
        <p:spPr>
          <a:xfrm flipV="1">
            <a:off x="4575614" y="8627769"/>
            <a:ext cx="779281" cy="40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9E18F008-2375-472A-A5CB-75D5386D1EDF}"/>
              </a:ext>
            </a:extLst>
          </p:cNvPr>
          <p:cNvSpPr txBox="1"/>
          <p:nvPr/>
        </p:nvSpPr>
        <p:spPr>
          <a:xfrm>
            <a:off x="5405201" y="8893957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saída: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2C8B8B0A-7B82-4CD1-AE7A-FBD635B6264A}"/>
              </a:ext>
            </a:extLst>
          </p:cNvPr>
          <p:cNvSpPr txBox="1"/>
          <p:nvPr/>
        </p:nvSpPr>
        <p:spPr>
          <a:xfrm>
            <a:off x="6015795" y="883388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i="1" dirty="0">
                <a:solidFill>
                  <a:schemeClr val="accent1"/>
                </a:solidFill>
              </a:rPr>
              <a:t>X = 2</a:t>
            </a:r>
          </a:p>
          <a:p>
            <a:r>
              <a:rPr lang="pt-BR" sz="1000" b="1" i="1" dirty="0">
                <a:solidFill>
                  <a:schemeClr val="accent1"/>
                </a:solidFill>
              </a:rPr>
              <a:t>Y = 3</a:t>
            </a:r>
          </a:p>
        </p:txBody>
      </p:sp>
    </p:spTree>
    <p:extLst>
      <p:ext uri="{BB962C8B-B14F-4D97-AF65-F5344CB8AC3E}">
        <p14:creationId xmlns:p14="http://schemas.microsoft.com/office/powerpoint/2010/main" val="623299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492</Words>
  <Application>Microsoft Office PowerPoint</Application>
  <PresentationFormat>Papel A4 (210 x 297 mm)</PresentationFormat>
  <Paragraphs>219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Andrew</dc:creator>
  <cp:lastModifiedBy>Andrew</cp:lastModifiedBy>
  <cp:revision>6</cp:revision>
  <dcterms:created xsi:type="dcterms:W3CDTF">2021-06-26T16:40:37Z</dcterms:created>
  <dcterms:modified xsi:type="dcterms:W3CDTF">2021-06-26T17:34:22Z</dcterms:modified>
</cp:coreProperties>
</file>