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1681B-A749-1306-3C1E-A9130F3A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139FD9-BCB3-495A-FDC2-8EFD63E3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BD452-DAA3-17DD-6CAA-5FF0ECA1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8B04F-515D-7588-F802-263F9E05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69086-1D7D-4EEE-E8DA-2795BF7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0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FBFF-C83E-897D-F43E-3584871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F8FF8-7950-11F3-944C-92D8FF03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E6235-5740-3B82-6E20-9DF5537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3E4D67-07A3-B7CC-FD0A-43E25AF2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7B1CE-BFA5-8921-91FC-B7DC1DA6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3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E97180-68C5-1D13-5B3A-FF65F674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ED3DFA-5B4A-923C-B522-6283CC50C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EF14D-A312-D32F-F383-95720945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08F6C-7C8F-92ED-6857-BE4E1B6F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67E68-C02B-506E-AEDA-BA82F2F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0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BDDB9-6F31-AF0A-B67F-13D5878C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D770A-9F8D-BA7F-3836-111D90A6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1A5C4-AEC9-C41F-7E0B-B65A5C70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45E088-FD6C-63B3-4B25-213AC838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889978-5A23-C4CA-0874-F864FCEA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1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2E976-0387-C5C7-7B3E-D65FD167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B123A3-0427-478E-1DA8-B3406A5E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85D5BB-B834-3CB2-B91B-B6031CAD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E34D7-AA37-E644-9341-57B41725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8A795-2036-B637-58BF-AC7ECD12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53057-C5FA-8424-A188-B2053F65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AE25E-611B-36A2-0089-0669320D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0C5029-19A4-C315-EA8E-4E6A8E64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671E8B-B4F0-9498-E8C9-3AA61D04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235692-3F65-7CB7-307C-32450761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CB3106-4B9D-A287-D246-AA4DF045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76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3EBB2-2660-75F0-3397-4B78AC02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B5BFC-FEC2-55B2-1CCD-67EC6A5C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997670-9825-DE86-CCC9-173080B6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284ED3-979C-D792-01EA-D665B1A81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BF1EAE-C52C-00E2-F16E-2AA2E51AE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ECFE57-1E01-9AC3-989F-E7F7FC62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3696B3-E2B9-7B86-05D3-E4D1596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DF0992-8CB6-7AAB-7A44-2A6A6100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13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69E22-79D6-A4A0-D1EE-FA03E1DD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93B765-B9A6-66CE-28EA-B7ECA138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F097AD-B585-5D77-EE45-128551E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6EFE7-F83D-BD1F-A559-CF2C2299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08FF04-560F-9264-4BB1-D1C3D381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F584B4-D881-4522-C802-BC9CC781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FA060C-090E-86DC-9F9D-DD5C9F4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A5922-A300-F8CC-FA14-23363B3A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28A78-B95A-EF4C-AF9B-E77370A6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A50294-21AA-928D-E16A-7B64B1BA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2AC0F7-5E02-6095-3BAB-2046071E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3819B-8D84-B86D-E7C3-3C86AC17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0481B4-61D3-BE2F-E5AA-99C7C323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1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03BE-22BA-5306-C28F-DE0EE5AC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991142-9E49-8EF3-955A-07F19C9F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49611F-AEBD-DF68-9279-9E3E3A9E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0D79E-65A7-55ED-0753-33D96439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2F394-47CF-906D-561F-EC9D9E2B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9B1E8A-201E-84DE-D335-F9488FC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0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632BB1-ABD1-2780-7CC9-2B047AB4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003E45-3488-B483-194D-D40944A1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84F7B-A5C1-3B61-C1A2-2B1A9FFF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B52B-EF68-447D-B3D4-5714C5382CC0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75202-1B61-EDAA-3D37-4239680E2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F902F-B92E-6CA1-85C5-F832E22F2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7BC8-E62A-4648-8974-939496495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128D56D-B30C-1F90-EC6D-0DC0983E7D68}"/>
              </a:ext>
            </a:extLst>
          </p:cNvPr>
          <p:cNvSpPr/>
          <p:nvPr/>
        </p:nvSpPr>
        <p:spPr>
          <a:xfrm>
            <a:off x="3570795" y="917896"/>
            <a:ext cx="5022208" cy="5022208"/>
          </a:xfrm>
          <a:prstGeom prst="ellipse">
            <a:avLst/>
          </a:prstGeom>
          <a:solidFill>
            <a:srgbClr val="00B4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C27588-3A69-AEED-A92D-4003CA043BCE}"/>
              </a:ext>
            </a:extLst>
          </p:cNvPr>
          <p:cNvSpPr/>
          <p:nvPr/>
        </p:nvSpPr>
        <p:spPr>
          <a:xfrm>
            <a:off x="4987666" y="4095201"/>
            <a:ext cx="22107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IAI</a:t>
            </a:r>
            <a:endParaRPr lang="zh-TW" altLang="en-US" sz="72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87059A-941D-25A3-6E27-62460BD62737}"/>
              </a:ext>
            </a:extLst>
          </p:cNvPr>
          <p:cNvSpPr txBox="1"/>
          <p:nvPr/>
        </p:nvSpPr>
        <p:spPr>
          <a:xfrm>
            <a:off x="4032000" y="2844000"/>
            <a:ext cx="4068000" cy="298810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448771"/>
              </a:avLst>
            </a:prstTxWarp>
            <a:spAutoFit/>
          </a:bodyPr>
          <a:lstStyle/>
          <a:p>
            <a:r>
              <a:rPr lang="en-US" altLang="zh-TW" dirty="0"/>
              <a:t>Bachelor Program in Industrial Artificial Intelligence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0DCA98D-E08A-1330-5C0C-ECC3FD38B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8" t="-1" r="8039" b="6532"/>
          <a:stretch/>
        </p:blipFill>
        <p:spPr>
          <a:xfrm>
            <a:off x="4399959" y="1252035"/>
            <a:ext cx="3363881" cy="3109192"/>
          </a:xfrm>
          <a:prstGeom prst="ellipse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817A55-7092-CAB5-1164-D3E934F4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8222" l="9778" r="89778">
                        <a14:foregroundMark x1="30667" y1="29333" x2="30667" y2="29333"/>
                        <a14:foregroundMark x1="68444" y1="16444" x2="68444" y2="16444"/>
                        <a14:foregroundMark x1="78222" y1="28000" x2="78222" y2="28000"/>
                        <a14:foregroundMark x1="84889" y1="30667" x2="84889" y2="30667"/>
                        <a14:foregroundMark x1="43556" y1="60889" x2="43556" y2="60889"/>
                        <a14:foregroundMark x1="48889" y1="77778" x2="48889" y2="77778"/>
                        <a14:foregroundMark x1="60444" y1="89333" x2="60444" y2="89333"/>
                        <a14:foregroundMark x1="51111" y1="70222" x2="51111" y2="70222"/>
                        <a14:foregroundMark x1="28000" y1="30222" x2="28000" y2="30222"/>
                        <a14:foregroundMark x1="61778" y1="11111" x2="61778" y2="11111"/>
                        <a14:foregroundMark x1="86667" y1="32444" x2="86667" y2="32444"/>
                        <a14:foregroundMark x1="85333" y1="25778" x2="85333" y2="25778"/>
                        <a14:foregroundMark x1="23556" y1="33333" x2="23556" y2="33333"/>
                        <a14:foregroundMark x1="48889" y1="74667" x2="48889" y2="74667"/>
                        <a14:foregroundMark x1="59556" y1="7556" x2="59556" y2="7556"/>
                        <a14:backgroundMark x1="87111" y1="29778" x2="87111" y2="29778"/>
                        <a14:backgroundMark x1="85333" y1="32444" x2="85333" y2="32444"/>
                        <a14:backgroundMark x1="27111" y1="26222" x2="27111" y2="26222"/>
                        <a14:backgroundMark x1="29333" y1="26667" x2="29333" y2="2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9587" y="4095201"/>
            <a:ext cx="958525" cy="95852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50D8C10-CF9B-BAEB-7A89-310A47A26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96000" l="9778" r="89778">
                        <a14:foregroundMark x1="42667" y1="19111" x2="42667" y2="19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617">
            <a:off x="6645840" y="4077432"/>
            <a:ext cx="1126148" cy="112614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4E713DE-AD76-B254-8FD8-88B0C7FCF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5000" l="7000" r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250254">
            <a:off x="7202117" y="3067066"/>
            <a:ext cx="1495608" cy="149560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BD49C90-1CF8-E3EE-6898-583DAD4DF7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7111" y1="46000" x2="67111" y2="46000"/>
                        <a14:foregroundMark x1="45556" y1="64222" x2="45556" y2="6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25975">
            <a:off x="3539599" y="3144163"/>
            <a:ext cx="1565043" cy="15650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167BD8C-96AD-CE68-A99D-24BC477B60D4}"/>
              </a:ext>
            </a:extLst>
          </p:cNvPr>
          <p:cNvSpPr/>
          <p:nvPr/>
        </p:nvSpPr>
        <p:spPr>
          <a:xfrm>
            <a:off x="5409041" y="2212780"/>
            <a:ext cx="11448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86BA9-C7FB-BEC2-3366-0F7CA0FB0EDB}"/>
              </a:ext>
            </a:extLst>
          </p:cNvPr>
          <p:cNvSpPr/>
          <p:nvPr/>
        </p:nvSpPr>
        <p:spPr>
          <a:xfrm>
            <a:off x="5992714" y="2328292"/>
            <a:ext cx="4106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err="1">
                <a:ln w="0"/>
                <a:solidFill>
                  <a:schemeClr val="tx1"/>
                </a:solidFill>
              </a:rPr>
              <a:t>th</a:t>
            </a:r>
            <a:endParaRPr lang="en-US" altLang="zh-TW" sz="2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0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9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syuan1347@gmail.com</dc:creator>
  <cp:lastModifiedBy>syuan1347@gmail.com</cp:lastModifiedBy>
  <cp:revision>2</cp:revision>
  <dcterms:created xsi:type="dcterms:W3CDTF">2022-09-14T12:14:40Z</dcterms:created>
  <dcterms:modified xsi:type="dcterms:W3CDTF">2022-09-15T06:39:21Z</dcterms:modified>
</cp:coreProperties>
</file>