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b99287881d56c4f" providerId="LiveId" clId="{7954B5D7-98B8-4168-A4DB-EAFFC0DACAE5}"/>
    <pc:docChg chg="undo custSel addSld modSld">
      <pc:chgData name="" userId="3b99287881d56c4f" providerId="LiveId" clId="{7954B5D7-98B8-4168-A4DB-EAFFC0DACAE5}" dt="2020-07-12T01:30:24.841" v="1096"/>
      <pc:docMkLst>
        <pc:docMk/>
      </pc:docMkLst>
      <pc:sldChg chg="addSp delSp modSp add">
        <pc:chgData name="" userId="3b99287881d56c4f" providerId="LiveId" clId="{7954B5D7-98B8-4168-A4DB-EAFFC0DACAE5}" dt="2020-07-12T00:26:51.094" v="39" actId="165"/>
        <pc:sldMkLst>
          <pc:docMk/>
          <pc:sldMk cId="2268541624" sldId="256"/>
        </pc:sldMkLst>
        <pc:spChg chg="del">
          <ac:chgData name="" userId="3b99287881d56c4f" providerId="LiveId" clId="{7954B5D7-98B8-4168-A4DB-EAFFC0DACAE5}" dt="2020-07-12T00:23:46.472" v="1" actId="478"/>
          <ac:spMkLst>
            <pc:docMk/>
            <pc:sldMk cId="2268541624" sldId="256"/>
            <ac:spMk id="2" creationId="{4900D16C-C892-41FD-9C0B-9A82300C130E}"/>
          </ac:spMkLst>
        </pc:spChg>
        <pc:spChg chg="del">
          <ac:chgData name="" userId="3b99287881d56c4f" providerId="LiveId" clId="{7954B5D7-98B8-4168-A4DB-EAFFC0DACAE5}" dt="2020-07-12T00:23:47.399" v="2" actId="478"/>
          <ac:spMkLst>
            <pc:docMk/>
            <pc:sldMk cId="2268541624" sldId="256"/>
            <ac:spMk id="3" creationId="{FDAF09A8-492F-4D39-8603-B6CDD38B2CD5}"/>
          </ac:spMkLst>
        </pc:spChg>
        <pc:spChg chg="add mod topLvl">
          <ac:chgData name="" userId="3b99287881d56c4f" providerId="LiveId" clId="{7954B5D7-98B8-4168-A4DB-EAFFC0DACAE5}" dt="2020-07-12T00:26:51.094" v="39" actId="165"/>
          <ac:spMkLst>
            <pc:docMk/>
            <pc:sldMk cId="2268541624" sldId="256"/>
            <ac:spMk id="6" creationId="{0D139BF1-842F-4448-968F-C0C3B168B5B9}"/>
          </ac:spMkLst>
        </pc:spChg>
        <pc:grpChg chg="add mod">
          <ac:chgData name="" userId="3b99287881d56c4f" providerId="LiveId" clId="{7954B5D7-98B8-4168-A4DB-EAFFC0DACAE5}" dt="2020-07-12T00:25:54.885" v="29" actId="164"/>
          <ac:grpSpMkLst>
            <pc:docMk/>
            <pc:sldMk cId="2268541624" sldId="256"/>
            <ac:grpSpMk id="11" creationId="{E58A3055-BC39-4E42-BC09-D99E987801F2}"/>
          </ac:grpSpMkLst>
        </pc:grpChg>
        <pc:grpChg chg="add del mod">
          <ac:chgData name="" userId="3b99287881d56c4f" providerId="LiveId" clId="{7954B5D7-98B8-4168-A4DB-EAFFC0DACAE5}" dt="2020-07-12T00:26:51.094" v="39" actId="165"/>
          <ac:grpSpMkLst>
            <pc:docMk/>
            <pc:sldMk cId="2268541624" sldId="256"/>
            <ac:grpSpMk id="12" creationId="{85F4C495-5755-4712-BE38-31B358E5547D}"/>
          </ac:grpSpMkLst>
        </pc:grpChg>
        <pc:picChg chg="add mod topLvl modCrop">
          <ac:chgData name="" userId="3b99287881d56c4f" providerId="LiveId" clId="{7954B5D7-98B8-4168-A4DB-EAFFC0DACAE5}" dt="2020-07-12T00:26:51.094" v="39" actId="165"/>
          <ac:picMkLst>
            <pc:docMk/>
            <pc:sldMk cId="2268541624" sldId="256"/>
            <ac:picMk id="5" creationId="{105357F4-953C-4724-BE6D-6CBD74867005}"/>
          </ac:picMkLst>
        </pc:picChg>
        <pc:cxnChg chg="add mod topLvl">
          <ac:chgData name="" userId="3b99287881d56c4f" providerId="LiveId" clId="{7954B5D7-98B8-4168-A4DB-EAFFC0DACAE5}" dt="2020-07-12T00:26:51.094" v="39" actId="165"/>
          <ac:cxnSpMkLst>
            <pc:docMk/>
            <pc:sldMk cId="2268541624" sldId="256"/>
            <ac:cxnSpMk id="8" creationId="{3A9827B1-49BA-45F9-98C4-2A947C8A2B63}"/>
          </ac:cxnSpMkLst>
        </pc:cxnChg>
      </pc:sldChg>
      <pc:sldChg chg="addSp delSp modSp add">
        <pc:chgData name="" userId="3b99287881d56c4f" providerId="LiveId" clId="{7954B5D7-98B8-4168-A4DB-EAFFC0DACAE5}" dt="2020-07-12T00:27:36.778" v="49" actId="1036"/>
        <pc:sldMkLst>
          <pc:docMk/>
          <pc:sldMk cId="2469080273" sldId="257"/>
        </pc:sldMkLst>
        <pc:spChg chg="del">
          <ac:chgData name="" userId="3b99287881d56c4f" providerId="LiveId" clId="{7954B5D7-98B8-4168-A4DB-EAFFC0DACAE5}" dt="2020-07-12T00:23:58.645" v="5" actId="478"/>
          <ac:spMkLst>
            <pc:docMk/>
            <pc:sldMk cId="2469080273" sldId="257"/>
            <ac:spMk id="2" creationId="{DEA0AB08-E412-44D3-84D6-DFD767BA20D0}"/>
          </ac:spMkLst>
        </pc:spChg>
        <pc:spChg chg="del">
          <ac:chgData name="" userId="3b99287881d56c4f" providerId="LiveId" clId="{7954B5D7-98B8-4168-A4DB-EAFFC0DACAE5}" dt="2020-07-12T00:23:59.257" v="6" actId="478"/>
          <ac:spMkLst>
            <pc:docMk/>
            <pc:sldMk cId="2469080273" sldId="257"/>
            <ac:spMk id="3" creationId="{2B9FBE45-8BEE-46E3-9319-5793650393F0}"/>
          </ac:spMkLst>
        </pc:spChg>
        <pc:spChg chg="add mod">
          <ac:chgData name="" userId="3b99287881d56c4f" providerId="LiveId" clId="{7954B5D7-98B8-4168-A4DB-EAFFC0DACAE5}" dt="2020-07-12T00:27:33.886" v="48" actId="14100"/>
          <ac:spMkLst>
            <pc:docMk/>
            <pc:sldMk cId="2469080273" sldId="257"/>
            <ac:spMk id="6" creationId="{B8DFE7C5-2DD2-4728-9906-981F6310BD2B}"/>
          </ac:spMkLst>
        </pc:spChg>
        <pc:picChg chg="add mod">
          <ac:chgData name="" userId="3b99287881d56c4f" providerId="LiveId" clId="{7954B5D7-98B8-4168-A4DB-EAFFC0DACAE5}" dt="2020-07-12T00:27:01.386" v="43" actId="1076"/>
          <ac:picMkLst>
            <pc:docMk/>
            <pc:sldMk cId="2469080273" sldId="257"/>
            <ac:picMk id="5" creationId="{256BA2EA-80FF-40E5-8632-1956AE2E76B2}"/>
          </ac:picMkLst>
        </pc:picChg>
        <pc:cxnChg chg="add mod">
          <ac:chgData name="" userId="3b99287881d56c4f" providerId="LiveId" clId="{7954B5D7-98B8-4168-A4DB-EAFFC0DACAE5}" dt="2020-07-12T00:27:36.778" v="49" actId="1036"/>
          <ac:cxnSpMkLst>
            <pc:docMk/>
            <pc:sldMk cId="2469080273" sldId="257"/>
            <ac:cxnSpMk id="7" creationId="{334E1E3E-4E2B-46F9-993D-6D217FE21962}"/>
          </ac:cxnSpMkLst>
        </pc:cxnChg>
      </pc:sldChg>
      <pc:sldChg chg="addSp delSp modSp add">
        <pc:chgData name="" userId="3b99287881d56c4f" providerId="LiveId" clId="{7954B5D7-98B8-4168-A4DB-EAFFC0DACAE5}" dt="2020-07-12T00:29:09.605" v="63" actId="1076"/>
        <pc:sldMkLst>
          <pc:docMk/>
          <pc:sldMk cId="657796669" sldId="258"/>
        </pc:sldMkLst>
        <pc:spChg chg="del">
          <ac:chgData name="" userId="3b99287881d56c4f" providerId="LiveId" clId="{7954B5D7-98B8-4168-A4DB-EAFFC0DACAE5}" dt="2020-07-12T00:28:11.128" v="51" actId="478"/>
          <ac:spMkLst>
            <pc:docMk/>
            <pc:sldMk cId="657796669" sldId="258"/>
            <ac:spMk id="2" creationId="{C84CE666-CBBE-486B-92CE-EE406AC3284F}"/>
          </ac:spMkLst>
        </pc:spChg>
        <pc:spChg chg="del">
          <ac:chgData name="" userId="3b99287881d56c4f" providerId="LiveId" clId="{7954B5D7-98B8-4168-A4DB-EAFFC0DACAE5}" dt="2020-07-12T00:28:12.496" v="52" actId="478"/>
          <ac:spMkLst>
            <pc:docMk/>
            <pc:sldMk cId="657796669" sldId="258"/>
            <ac:spMk id="3" creationId="{B01222F2-BCD7-42F2-9BEB-28572E0AB5AD}"/>
          </ac:spMkLst>
        </pc:spChg>
        <pc:spChg chg="add mod">
          <ac:chgData name="" userId="3b99287881d56c4f" providerId="LiveId" clId="{7954B5D7-98B8-4168-A4DB-EAFFC0DACAE5}" dt="2020-07-12T00:29:07.204" v="62" actId="14100"/>
          <ac:spMkLst>
            <pc:docMk/>
            <pc:sldMk cId="657796669" sldId="258"/>
            <ac:spMk id="6" creationId="{2E9D871C-0D59-416A-81E6-E1AFD98D2774}"/>
          </ac:spMkLst>
        </pc:spChg>
        <pc:picChg chg="add mod">
          <ac:chgData name="" userId="3b99287881d56c4f" providerId="LiveId" clId="{7954B5D7-98B8-4168-A4DB-EAFFC0DACAE5}" dt="2020-07-12T00:28:15.723" v="53" actId="931"/>
          <ac:picMkLst>
            <pc:docMk/>
            <pc:sldMk cId="657796669" sldId="258"/>
            <ac:picMk id="5" creationId="{E5647EE9-9A97-4C46-96C1-7DF07F99B420}"/>
          </ac:picMkLst>
        </pc:picChg>
        <pc:cxnChg chg="add mod">
          <ac:chgData name="" userId="3b99287881d56c4f" providerId="LiveId" clId="{7954B5D7-98B8-4168-A4DB-EAFFC0DACAE5}" dt="2020-07-12T00:29:09.605" v="63" actId="1076"/>
          <ac:cxnSpMkLst>
            <pc:docMk/>
            <pc:sldMk cId="657796669" sldId="258"/>
            <ac:cxnSpMk id="7" creationId="{CCAC8DA4-EB59-4CA0-8E9D-2FCFC96B8C2C}"/>
          </ac:cxnSpMkLst>
        </pc:cxnChg>
      </pc:sldChg>
      <pc:sldChg chg="addSp delSp modSp add">
        <pc:chgData name="" userId="3b99287881d56c4f" providerId="LiveId" clId="{7954B5D7-98B8-4168-A4DB-EAFFC0DACAE5}" dt="2020-07-12T01:30:24.841" v="1096"/>
        <pc:sldMkLst>
          <pc:docMk/>
          <pc:sldMk cId="526636988" sldId="259"/>
        </pc:sldMkLst>
        <pc:spChg chg="del">
          <ac:chgData name="" userId="3b99287881d56c4f" providerId="LiveId" clId="{7954B5D7-98B8-4168-A4DB-EAFFC0DACAE5}" dt="2020-07-12T00:29:35.418" v="65" actId="478"/>
          <ac:spMkLst>
            <pc:docMk/>
            <pc:sldMk cId="526636988" sldId="259"/>
            <ac:spMk id="2" creationId="{DD49FC59-5182-4946-A6BA-1FBE81F7A43D}"/>
          </ac:spMkLst>
        </pc:spChg>
        <pc:spChg chg="del">
          <ac:chgData name="" userId="3b99287881d56c4f" providerId="LiveId" clId="{7954B5D7-98B8-4168-A4DB-EAFFC0DACAE5}" dt="2020-07-12T00:29:36.596" v="66" actId="478"/>
          <ac:spMkLst>
            <pc:docMk/>
            <pc:sldMk cId="526636988" sldId="259"/>
            <ac:spMk id="3" creationId="{A0AB90E2-0CE7-49D5-A0BB-D1B879DE9C14}"/>
          </ac:spMkLst>
        </pc:spChg>
        <pc:spChg chg="add del mod">
          <ac:chgData name="" userId="3b99287881d56c4f" providerId="LiveId" clId="{7954B5D7-98B8-4168-A4DB-EAFFC0DACAE5}" dt="2020-07-12T01:05:45.519" v="912" actId="478"/>
          <ac:spMkLst>
            <pc:docMk/>
            <pc:sldMk cId="526636988" sldId="259"/>
            <ac:spMk id="4" creationId="{C32CBB47-7C3D-4F12-A53B-6B0FBF8238CE}"/>
          </ac:spMkLst>
        </pc:spChg>
        <pc:spChg chg="add del mod">
          <ac:chgData name="" userId="3b99287881d56c4f" providerId="LiveId" clId="{7954B5D7-98B8-4168-A4DB-EAFFC0DACAE5}" dt="2020-07-12T00:29:43.841" v="70" actId="478"/>
          <ac:spMkLst>
            <pc:docMk/>
            <pc:sldMk cId="526636988" sldId="259"/>
            <ac:spMk id="5" creationId="{B0EE2BCC-552F-4459-B29D-F4F65F5513C9}"/>
          </ac:spMkLst>
        </pc:spChg>
        <pc:spChg chg="add mod">
          <ac:chgData name="" userId="3b99287881d56c4f" providerId="LiveId" clId="{7954B5D7-98B8-4168-A4DB-EAFFC0DACAE5}" dt="2020-07-12T01:30:24.841" v="1096"/>
          <ac:spMkLst>
            <pc:docMk/>
            <pc:sldMk cId="526636988" sldId="259"/>
            <ac:spMk id="6" creationId="{5EB9354C-BCD4-4F2F-99DB-3D4B4D186F7F}"/>
          </ac:spMkLst>
        </pc:spChg>
        <pc:spChg chg="add mod">
          <ac:chgData name="" userId="3b99287881d56c4f" providerId="LiveId" clId="{7954B5D7-98B8-4168-A4DB-EAFFC0DACAE5}" dt="2020-07-12T01:22:10.871" v="1094" actId="1076"/>
          <ac:spMkLst>
            <pc:docMk/>
            <pc:sldMk cId="526636988" sldId="259"/>
            <ac:spMk id="7" creationId="{38AC8CFC-2A42-4425-B11A-9894EBD06D4B}"/>
          </ac:spMkLst>
        </pc:spChg>
      </pc:sldChg>
      <pc:sldChg chg="addSp delSp modSp add">
        <pc:chgData name="" userId="3b99287881d56c4f" providerId="LiveId" clId="{7954B5D7-98B8-4168-A4DB-EAFFC0DACAE5}" dt="2020-07-12T00:33:01.935" v="86" actId="14100"/>
        <pc:sldMkLst>
          <pc:docMk/>
          <pc:sldMk cId="288966535" sldId="260"/>
        </pc:sldMkLst>
        <pc:spChg chg="del">
          <ac:chgData name="" userId="3b99287881d56c4f" providerId="LiveId" clId="{7954B5D7-98B8-4168-A4DB-EAFFC0DACAE5}" dt="2020-07-12T00:30:59.667" v="75" actId="478"/>
          <ac:spMkLst>
            <pc:docMk/>
            <pc:sldMk cId="288966535" sldId="260"/>
            <ac:spMk id="2" creationId="{A0B96374-233D-4151-BCAC-36B5E321E4D3}"/>
          </ac:spMkLst>
        </pc:spChg>
        <pc:spChg chg="del">
          <ac:chgData name="" userId="3b99287881d56c4f" providerId="LiveId" clId="{7954B5D7-98B8-4168-A4DB-EAFFC0DACAE5}" dt="2020-07-12T00:31:00.895" v="76" actId="478"/>
          <ac:spMkLst>
            <pc:docMk/>
            <pc:sldMk cId="288966535" sldId="260"/>
            <ac:spMk id="3" creationId="{0EAE0CA1-C026-427E-8621-DAF10C816D72}"/>
          </ac:spMkLst>
        </pc:spChg>
        <pc:spChg chg="add mod">
          <ac:chgData name="" userId="3b99287881d56c4f" providerId="LiveId" clId="{7954B5D7-98B8-4168-A4DB-EAFFC0DACAE5}" dt="2020-07-12T00:33:01.935" v="86" actId="14100"/>
          <ac:spMkLst>
            <pc:docMk/>
            <pc:sldMk cId="288966535" sldId="260"/>
            <ac:spMk id="6" creationId="{0CA20382-CD02-48F5-AE5B-261BCB0C541B}"/>
          </ac:spMkLst>
        </pc:spChg>
        <pc:picChg chg="add mod">
          <ac:chgData name="" userId="3b99287881d56c4f" providerId="LiveId" clId="{7954B5D7-98B8-4168-A4DB-EAFFC0DACAE5}" dt="2020-07-12T00:31:07.863" v="79" actId="14100"/>
          <ac:picMkLst>
            <pc:docMk/>
            <pc:sldMk cId="288966535" sldId="260"/>
            <ac:picMk id="5" creationId="{29954E0D-8D5D-4B1F-8D6A-2DF2AE4E2BD9}"/>
          </ac:picMkLst>
        </pc:picChg>
      </pc:sldChg>
      <pc:sldChg chg="addSp delSp modSp add">
        <pc:chgData name="" userId="3b99287881d56c4f" providerId="LiveId" clId="{7954B5D7-98B8-4168-A4DB-EAFFC0DACAE5}" dt="2020-07-12T00:41:11.869" v="412" actId="20577"/>
        <pc:sldMkLst>
          <pc:docMk/>
          <pc:sldMk cId="3043335378" sldId="261"/>
        </pc:sldMkLst>
        <pc:spChg chg="del">
          <ac:chgData name="" userId="3b99287881d56c4f" providerId="LiveId" clId="{7954B5D7-98B8-4168-A4DB-EAFFC0DACAE5}" dt="2020-07-12T00:33:40.738" v="88" actId="478"/>
          <ac:spMkLst>
            <pc:docMk/>
            <pc:sldMk cId="3043335378" sldId="261"/>
            <ac:spMk id="2" creationId="{928830B0-451C-48D5-9B6E-67C329ED3AB4}"/>
          </ac:spMkLst>
        </pc:spChg>
        <pc:spChg chg="del">
          <ac:chgData name="" userId="3b99287881d56c4f" providerId="LiveId" clId="{7954B5D7-98B8-4168-A4DB-EAFFC0DACAE5}" dt="2020-07-12T00:33:42.167" v="89" actId="478"/>
          <ac:spMkLst>
            <pc:docMk/>
            <pc:sldMk cId="3043335378" sldId="261"/>
            <ac:spMk id="3" creationId="{E9CFF4A5-3A4C-45C8-841A-B5D2EB8B0F92}"/>
          </ac:spMkLst>
        </pc:spChg>
        <pc:spChg chg="add mod">
          <ac:chgData name="" userId="3b99287881d56c4f" providerId="LiveId" clId="{7954B5D7-98B8-4168-A4DB-EAFFC0DACAE5}" dt="2020-07-12T00:35:03.470" v="99" actId="14100"/>
          <ac:spMkLst>
            <pc:docMk/>
            <pc:sldMk cId="3043335378" sldId="261"/>
            <ac:spMk id="8" creationId="{EA9DC28B-BDC8-47BE-AAB7-F35B93907386}"/>
          </ac:spMkLst>
        </pc:spChg>
        <pc:spChg chg="add mod">
          <ac:chgData name="" userId="3b99287881d56c4f" providerId="LiveId" clId="{7954B5D7-98B8-4168-A4DB-EAFFC0DACAE5}" dt="2020-07-12T00:41:11.869" v="412" actId="20577"/>
          <ac:spMkLst>
            <pc:docMk/>
            <pc:sldMk cId="3043335378" sldId="261"/>
            <ac:spMk id="9" creationId="{F1B3BDD2-938B-4E7D-A544-4E16DC308B46}"/>
          </ac:spMkLst>
        </pc:spChg>
        <pc:spChg chg="add del mod">
          <ac:chgData name="" userId="3b99287881d56c4f" providerId="LiveId" clId="{7954B5D7-98B8-4168-A4DB-EAFFC0DACAE5}" dt="2020-07-12T00:39:23.953" v="353"/>
          <ac:spMkLst>
            <pc:docMk/>
            <pc:sldMk cId="3043335378" sldId="261"/>
            <ac:spMk id="10" creationId="{27CAEE20-FE24-4F15-A885-506CBFABF2A8}"/>
          </ac:spMkLst>
        </pc:spChg>
        <pc:picChg chg="add del mod">
          <ac:chgData name="" userId="3b99287881d56c4f" providerId="LiveId" clId="{7954B5D7-98B8-4168-A4DB-EAFFC0DACAE5}" dt="2020-07-12T00:34:32.734" v="93" actId="478"/>
          <ac:picMkLst>
            <pc:docMk/>
            <pc:sldMk cId="3043335378" sldId="261"/>
            <ac:picMk id="5" creationId="{65FAB2BA-82CC-4817-B94A-C469B62EBA91}"/>
          </ac:picMkLst>
        </pc:picChg>
        <pc:picChg chg="add del mod">
          <ac:chgData name="" userId="3b99287881d56c4f" providerId="LiveId" clId="{7954B5D7-98B8-4168-A4DB-EAFFC0DACAE5}" dt="2020-07-12T00:40:09.526" v="354" actId="478"/>
          <ac:picMkLst>
            <pc:docMk/>
            <pc:sldMk cId="3043335378" sldId="261"/>
            <ac:picMk id="7" creationId="{46B1B3CA-2839-4C31-AECF-9A0236E42E55}"/>
          </ac:picMkLst>
        </pc:picChg>
        <pc:picChg chg="add mod ord">
          <ac:chgData name="" userId="3b99287881d56c4f" providerId="LiveId" clId="{7954B5D7-98B8-4168-A4DB-EAFFC0DACAE5}" dt="2020-07-12T00:40:25.628" v="359" actId="167"/>
          <ac:picMkLst>
            <pc:docMk/>
            <pc:sldMk cId="3043335378" sldId="261"/>
            <ac:picMk id="12" creationId="{F82D7743-10A7-4842-80B6-E3CDC186BE24}"/>
          </ac:picMkLst>
        </pc:picChg>
      </pc:sldChg>
      <pc:sldChg chg="addSp delSp modSp add">
        <pc:chgData name="" userId="3b99287881d56c4f" providerId="LiveId" clId="{7954B5D7-98B8-4168-A4DB-EAFFC0DACAE5}" dt="2020-07-12T00:50:05.808" v="641" actId="1076"/>
        <pc:sldMkLst>
          <pc:docMk/>
          <pc:sldMk cId="3070214883" sldId="262"/>
        </pc:sldMkLst>
        <pc:spChg chg="del">
          <ac:chgData name="" userId="3b99287881d56c4f" providerId="LiveId" clId="{7954B5D7-98B8-4168-A4DB-EAFFC0DACAE5}" dt="2020-07-12T00:42:15.618" v="414" actId="478"/>
          <ac:spMkLst>
            <pc:docMk/>
            <pc:sldMk cId="3070214883" sldId="262"/>
            <ac:spMk id="2" creationId="{60176473-4B9E-41EB-8A34-498099EAE85A}"/>
          </ac:spMkLst>
        </pc:spChg>
        <pc:spChg chg="del">
          <ac:chgData name="" userId="3b99287881d56c4f" providerId="LiveId" clId="{7954B5D7-98B8-4168-A4DB-EAFFC0DACAE5}" dt="2020-07-12T00:42:16.280" v="415" actId="478"/>
          <ac:spMkLst>
            <pc:docMk/>
            <pc:sldMk cId="3070214883" sldId="262"/>
            <ac:spMk id="3" creationId="{1ECDEBEC-EDF0-4092-AFA6-E52817D3BB2A}"/>
          </ac:spMkLst>
        </pc:spChg>
        <pc:spChg chg="add mod">
          <ac:chgData name="" userId="3b99287881d56c4f" providerId="LiveId" clId="{7954B5D7-98B8-4168-A4DB-EAFFC0DACAE5}" dt="2020-07-12T00:44:41.286" v="429" actId="1076"/>
          <ac:spMkLst>
            <pc:docMk/>
            <pc:sldMk cId="3070214883" sldId="262"/>
            <ac:spMk id="10" creationId="{F72832EA-6E43-4F9E-B121-D452DEF6DFB2}"/>
          </ac:spMkLst>
        </pc:spChg>
        <pc:spChg chg="add mod">
          <ac:chgData name="" userId="3b99287881d56c4f" providerId="LiveId" clId="{7954B5D7-98B8-4168-A4DB-EAFFC0DACAE5}" dt="2020-07-12T00:45:39.527" v="439" actId="14100"/>
          <ac:spMkLst>
            <pc:docMk/>
            <pc:sldMk cId="3070214883" sldId="262"/>
            <ac:spMk id="13" creationId="{BAF66544-536B-4652-ACD7-248F329B8697}"/>
          </ac:spMkLst>
        </pc:spChg>
        <pc:spChg chg="add mod">
          <ac:chgData name="" userId="3b99287881d56c4f" providerId="LiveId" clId="{7954B5D7-98B8-4168-A4DB-EAFFC0DACAE5}" dt="2020-07-12T00:46:15.838" v="469" actId="1076"/>
          <ac:spMkLst>
            <pc:docMk/>
            <pc:sldMk cId="3070214883" sldId="262"/>
            <ac:spMk id="14" creationId="{C88C9239-17B8-4CE1-AD9E-DC2CD4BE6AB1}"/>
          </ac:spMkLst>
        </pc:spChg>
        <pc:spChg chg="add mod">
          <ac:chgData name="" userId="3b99287881d56c4f" providerId="LiveId" clId="{7954B5D7-98B8-4168-A4DB-EAFFC0DACAE5}" dt="2020-07-12T00:47:03.654" v="490" actId="1076"/>
          <ac:spMkLst>
            <pc:docMk/>
            <pc:sldMk cId="3070214883" sldId="262"/>
            <ac:spMk id="15" creationId="{53CC3363-6341-41FB-85B1-DC587AD4546E}"/>
          </ac:spMkLst>
        </pc:spChg>
        <pc:spChg chg="add mod">
          <ac:chgData name="" userId="3b99287881d56c4f" providerId="LiveId" clId="{7954B5D7-98B8-4168-A4DB-EAFFC0DACAE5}" dt="2020-07-12T00:50:05.808" v="641" actId="1076"/>
          <ac:spMkLst>
            <pc:docMk/>
            <pc:sldMk cId="3070214883" sldId="262"/>
            <ac:spMk id="16" creationId="{67854A03-FBFF-498D-82CB-52BBEE36C61A}"/>
          </ac:spMkLst>
        </pc:spChg>
        <pc:spChg chg="add mod">
          <ac:chgData name="" userId="3b99287881d56c4f" providerId="LiveId" clId="{7954B5D7-98B8-4168-A4DB-EAFFC0DACAE5}" dt="2020-07-12T00:49:38.587" v="626" actId="207"/>
          <ac:spMkLst>
            <pc:docMk/>
            <pc:sldMk cId="3070214883" sldId="262"/>
            <ac:spMk id="17" creationId="{03A2E9A6-9C16-4787-91A1-BD4F679CFCAD}"/>
          </ac:spMkLst>
        </pc:spChg>
        <pc:picChg chg="add mod">
          <ac:chgData name="" userId="3b99287881d56c4f" providerId="LiveId" clId="{7954B5D7-98B8-4168-A4DB-EAFFC0DACAE5}" dt="2020-07-12T00:42:43.782" v="417" actId="1076"/>
          <ac:picMkLst>
            <pc:docMk/>
            <pc:sldMk cId="3070214883" sldId="262"/>
            <ac:picMk id="5" creationId="{5323ECB7-0209-4AB3-BECB-15ADFEA089CC}"/>
          </ac:picMkLst>
        </pc:picChg>
        <pc:picChg chg="add del mod">
          <ac:chgData name="" userId="3b99287881d56c4f" providerId="LiveId" clId="{7954B5D7-98B8-4168-A4DB-EAFFC0DACAE5}" dt="2020-07-12T00:43:44.680" v="419" actId="478"/>
          <ac:picMkLst>
            <pc:docMk/>
            <pc:sldMk cId="3070214883" sldId="262"/>
            <ac:picMk id="7" creationId="{71789954-C34F-49ED-A276-77C9FA4C8C28}"/>
          </ac:picMkLst>
        </pc:picChg>
        <pc:picChg chg="add mod">
          <ac:chgData name="" userId="3b99287881d56c4f" providerId="LiveId" clId="{7954B5D7-98B8-4168-A4DB-EAFFC0DACAE5}" dt="2020-07-12T00:44:41.286" v="429" actId="1076"/>
          <ac:picMkLst>
            <pc:docMk/>
            <pc:sldMk cId="3070214883" sldId="262"/>
            <ac:picMk id="9" creationId="{9037AC0B-B4AE-4E99-8524-9AD7AFA80C8B}"/>
          </ac:picMkLst>
        </pc:picChg>
        <pc:picChg chg="add mod">
          <ac:chgData name="" userId="3b99287881d56c4f" providerId="LiveId" clId="{7954B5D7-98B8-4168-A4DB-EAFFC0DACAE5}" dt="2020-07-12T00:44:34.838" v="428" actId="1076"/>
          <ac:picMkLst>
            <pc:docMk/>
            <pc:sldMk cId="3070214883" sldId="262"/>
            <ac:picMk id="12" creationId="{93EECA0B-CF84-475C-B53E-11AEE58D8E3A}"/>
          </ac:picMkLst>
        </pc:picChg>
      </pc:sldChg>
      <pc:sldChg chg="addSp delSp modSp add">
        <pc:chgData name="" userId="3b99287881d56c4f" providerId="LiveId" clId="{7954B5D7-98B8-4168-A4DB-EAFFC0DACAE5}" dt="2020-07-12T00:52:35.345" v="715"/>
        <pc:sldMkLst>
          <pc:docMk/>
          <pc:sldMk cId="2617088901" sldId="263"/>
        </pc:sldMkLst>
        <pc:spChg chg="del">
          <ac:chgData name="" userId="3b99287881d56c4f" providerId="LiveId" clId="{7954B5D7-98B8-4168-A4DB-EAFFC0DACAE5}" dt="2020-07-12T00:51:26.100" v="643" actId="478"/>
          <ac:spMkLst>
            <pc:docMk/>
            <pc:sldMk cId="2617088901" sldId="263"/>
            <ac:spMk id="2" creationId="{06955979-8CC1-4DF0-BE40-589DBFAC380C}"/>
          </ac:spMkLst>
        </pc:spChg>
        <pc:spChg chg="del">
          <ac:chgData name="" userId="3b99287881d56c4f" providerId="LiveId" clId="{7954B5D7-98B8-4168-A4DB-EAFFC0DACAE5}" dt="2020-07-12T00:51:27.358" v="644" actId="478"/>
          <ac:spMkLst>
            <pc:docMk/>
            <pc:sldMk cId="2617088901" sldId="263"/>
            <ac:spMk id="3" creationId="{4C523E00-161C-4287-BD6C-C808BC3BD303}"/>
          </ac:spMkLst>
        </pc:spChg>
        <pc:spChg chg="add mod">
          <ac:chgData name="" userId="3b99287881d56c4f" providerId="LiveId" clId="{7954B5D7-98B8-4168-A4DB-EAFFC0DACAE5}" dt="2020-07-12T00:51:48.583" v="650" actId="14100"/>
          <ac:spMkLst>
            <pc:docMk/>
            <pc:sldMk cId="2617088901" sldId="263"/>
            <ac:spMk id="6" creationId="{6EF17705-9A50-4DCB-BE2C-0F0A892CB4C6}"/>
          </ac:spMkLst>
        </pc:spChg>
        <pc:spChg chg="add mod">
          <ac:chgData name="" userId="3b99287881d56c4f" providerId="LiveId" clId="{7954B5D7-98B8-4168-A4DB-EAFFC0DACAE5}" dt="2020-07-12T00:52:35.345" v="715"/>
          <ac:spMkLst>
            <pc:docMk/>
            <pc:sldMk cId="2617088901" sldId="263"/>
            <ac:spMk id="7" creationId="{56D9529F-C991-451C-88C8-4885016154F5}"/>
          </ac:spMkLst>
        </pc:spChg>
        <pc:picChg chg="add mod">
          <ac:chgData name="" userId="3b99287881d56c4f" providerId="LiveId" clId="{7954B5D7-98B8-4168-A4DB-EAFFC0DACAE5}" dt="2020-07-12T00:51:38.942" v="647" actId="14100"/>
          <ac:picMkLst>
            <pc:docMk/>
            <pc:sldMk cId="2617088901" sldId="263"/>
            <ac:picMk id="5" creationId="{CCCE16E5-B41F-48D2-809A-48C71ADC8A74}"/>
          </ac:picMkLst>
        </pc:picChg>
      </pc:sldChg>
      <pc:sldChg chg="addSp delSp modSp add">
        <pc:chgData name="" userId="3b99287881d56c4f" providerId="LiveId" clId="{7954B5D7-98B8-4168-A4DB-EAFFC0DACAE5}" dt="2020-07-12T01:00:34.623" v="873" actId="1076"/>
        <pc:sldMkLst>
          <pc:docMk/>
          <pc:sldMk cId="3596642274" sldId="264"/>
        </pc:sldMkLst>
        <pc:spChg chg="del">
          <ac:chgData name="" userId="3b99287881d56c4f" providerId="LiveId" clId="{7954B5D7-98B8-4168-A4DB-EAFFC0DACAE5}" dt="2020-07-12T00:59:29.595" v="717" actId="478"/>
          <ac:spMkLst>
            <pc:docMk/>
            <pc:sldMk cId="3596642274" sldId="264"/>
            <ac:spMk id="2" creationId="{7A890B1B-BAE8-4C2E-BB74-B07D21046F1D}"/>
          </ac:spMkLst>
        </pc:spChg>
        <pc:spChg chg="del">
          <ac:chgData name="" userId="3b99287881d56c4f" providerId="LiveId" clId="{7954B5D7-98B8-4168-A4DB-EAFFC0DACAE5}" dt="2020-07-12T00:59:30.338" v="718" actId="478"/>
          <ac:spMkLst>
            <pc:docMk/>
            <pc:sldMk cId="3596642274" sldId="264"/>
            <ac:spMk id="3" creationId="{972DF5ED-20ED-4CF1-A129-E15CAB76803B}"/>
          </ac:spMkLst>
        </pc:spChg>
        <pc:spChg chg="add mod">
          <ac:chgData name="" userId="3b99287881d56c4f" providerId="LiveId" clId="{7954B5D7-98B8-4168-A4DB-EAFFC0DACAE5}" dt="2020-07-12T01:00:34.623" v="873" actId="1076"/>
          <ac:spMkLst>
            <pc:docMk/>
            <pc:sldMk cId="3596642274" sldId="264"/>
            <ac:spMk id="6" creationId="{1F70EB18-BA2E-414C-9D5D-3AF1FD5E7E75}"/>
          </ac:spMkLst>
        </pc:spChg>
        <pc:picChg chg="add mod">
          <ac:chgData name="" userId="3b99287881d56c4f" providerId="LiveId" clId="{7954B5D7-98B8-4168-A4DB-EAFFC0DACAE5}" dt="2020-07-12T00:59:40.096" v="721" actId="14100"/>
          <ac:picMkLst>
            <pc:docMk/>
            <pc:sldMk cId="3596642274" sldId="264"/>
            <ac:picMk id="5" creationId="{94D8882B-CFFC-4E91-9366-04F2043F60AC}"/>
          </ac:picMkLst>
        </pc:picChg>
      </pc:sldChg>
      <pc:sldChg chg="addSp delSp modSp add">
        <pc:chgData name="" userId="3b99287881d56c4f" providerId="LiveId" clId="{7954B5D7-98B8-4168-A4DB-EAFFC0DACAE5}" dt="2020-07-12T01:02:56.929" v="903" actId="732"/>
        <pc:sldMkLst>
          <pc:docMk/>
          <pc:sldMk cId="4197469091" sldId="265"/>
        </pc:sldMkLst>
        <pc:spChg chg="del">
          <ac:chgData name="" userId="3b99287881d56c4f" providerId="LiveId" clId="{7954B5D7-98B8-4168-A4DB-EAFFC0DACAE5}" dt="2020-07-12T01:01:38.061" v="875" actId="478"/>
          <ac:spMkLst>
            <pc:docMk/>
            <pc:sldMk cId="4197469091" sldId="265"/>
            <ac:spMk id="2" creationId="{DBD86738-05BF-4C11-A08F-6F46E26B92C0}"/>
          </ac:spMkLst>
        </pc:spChg>
        <pc:spChg chg="del">
          <ac:chgData name="" userId="3b99287881d56c4f" providerId="LiveId" clId="{7954B5D7-98B8-4168-A4DB-EAFFC0DACAE5}" dt="2020-07-12T01:01:38.634" v="876" actId="478"/>
          <ac:spMkLst>
            <pc:docMk/>
            <pc:sldMk cId="4197469091" sldId="265"/>
            <ac:spMk id="3" creationId="{712040B8-EA4D-44FC-8A32-376D1E2F1798}"/>
          </ac:spMkLst>
        </pc:spChg>
        <pc:spChg chg="add mod">
          <ac:chgData name="" userId="3b99287881d56c4f" providerId="LiveId" clId="{7954B5D7-98B8-4168-A4DB-EAFFC0DACAE5}" dt="2020-07-12T01:02:03.223" v="882" actId="1076"/>
          <ac:spMkLst>
            <pc:docMk/>
            <pc:sldMk cId="4197469091" sldId="265"/>
            <ac:spMk id="6" creationId="{A827C3ED-8DF8-45D1-A057-D9BBC0FC4195}"/>
          </ac:spMkLst>
        </pc:spChg>
        <pc:spChg chg="add mod">
          <ac:chgData name="" userId="3b99287881d56c4f" providerId="LiveId" clId="{7954B5D7-98B8-4168-A4DB-EAFFC0DACAE5}" dt="2020-07-12T01:02:21.695" v="901" actId="1076"/>
          <ac:spMkLst>
            <pc:docMk/>
            <pc:sldMk cId="4197469091" sldId="265"/>
            <ac:spMk id="7" creationId="{CDCC0D25-23C1-489F-8E18-EAEF7527EDC6}"/>
          </ac:spMkLst>
        </pc:spChg>
        <pc:picChg chg="add mod modCrop">
          <ac:chgData name="" userId="3b99287881d56c4f" providerId="LiveId" clId="{7954B5D7-98B8-4168-A4DB-EAFFC0DACAE5}" dt="2020-07-12T01:02:56.929" v="903" actId="732"/>
          <ac:picMkLst>
            <pc:docMk/>
            <pc:sldMk cId="4197469091" sldId="265"/>
            <ac:picMk id="5" creationId="{4056FCB5-4771-41A4-83D9-1FA510F26CAF}"/>
          </ac:picMkLst>
        </pc:picChg>
      </pc:sldChg>
      <pc:sldChg chg="addSp delSp modSp add">
        <pc:chgData name="" userId="3b99287881d56c4f" providerId="LiveId" clId="{7954B5D7-98B8-4168-A4DB-EAFFC0DACAE5}" dt="2020-07-12T01:21:03.520" v="1054" actId="6549"/>
        <pc:sldMkLst>
          <pc:docMk/>
          <pc:sldMk cId="3245963645" sldId="266"/>
        </pc:sldMkLst>
        <pc:spChg chg="del">
          <ac:chgData name="" userId="3b99287881d56c4f" providerId="LiveId" clId="{7954B5D7-98B8-4168-A4DB-EAFFC0DACAE5}" dt="2020-07-12T01:03:01.827" v="905" actId="478"/>
          <ac:spMkLst>
            <pc:docMk/>
            <pc:sldMk cId="3245963645" sldId="266"/>
            <ac:spMk id="2" creationId="{8F6BF7D9-8771-4876-ADF4-0BF823C84724}"/>
          </ac:spMkLst>
        </pc:spChg>
        <pc:spChg chg="del">
          <ac:chgData name="" userId="3b99287881d56c4f" providerId="LiveId" clId="{7954B5D7-98B8-4168-A4DB-EAFFC0DACAE5}" dt="2020-07-12T01:03:02.629" v="906" actId="478"/>
          <ac:spMkLst>
            <pc:docMk/>
            <pc:sldMk cId="3245963645" sldId="266"/>
            <ac:spMk id="3" creationId="{3A727881-8CA9-4F33-A6D0-EEA65AC8993D}"/>
          </ac:spMkLst>
        </pc:spChg>
        <pc:spChg chg="add mod">
          <ac:chgData name="" userId="3b99287881d56c4f" providerId="LiveId" clId="{7954B5D7-98B8-4168-A4DB-EAFFC0DACAE5}" dt="2020-07-12T01:16:52.633" v="922" actId="14100"/>
          <ac:spMkLst>
            <pc:docMk/>
            <pc:sldMk cId="3245963645" sldId="266"/>
            <ac:spMk id="8" creationId="{376614B3-A0F9-4870-BEE2-44769C783B28}"/>
          </ac:spMkLst>
        </pc:spChg>
        <pc:spChg chg="add mod">
          <ac:chgData name="" userId="3b99287881d56c4f" providerId="LiveId" clId="{7954B5D7-98B8-4168-A4DB-EAFFC0DACAE5}" dt="2020-07-12T01:18:03.864" v="930" actId="14100"/>
          <ac:spMkLst>
            <pc:docMk/>
            <pc:sldMk cId="3245963645" sldId="266"/>
            <ac:spMk id="11" creationId="{548A62B5-F3CC-45B6-B6B3-FB3C467D252E}"/>
          </ac:spMkLst>
        </pc:spChg>
        <pc:spChg chg="add mod">
          <ac:chgData name="" userId="3b99287881d56c4f" providerId="LiveId" clId="{7954B5D7-98B8-4168-A4DB-EAFFC0DACAE5}" dt="2020-07-12T01:20:27.987" v="1036"/>
          <ac:spMkLst>
            <pc:docMk/>
            <pc:sldMk cId="3245963645" sldId="266"/>
            <ac:spMk id="12" creationId="{F08579F4-4B26-49B2-893C-22ED8E9D658F}"/>
          </ac:spMkLst>
        </pc:spChg>
        <pc:spChg chg="add mod">
          <ac:chgData name="" userId="3b99287881d56c4f" providerId="LiveId" clId="{7954B5D7-98B8-4168-A4DB-EAFFC0DACAE5}" dt="2020-07-12T01:21:03.520" v="1054" actId="6549"/>
          <ac:spMkLst>
            <pc:docMk/>
            <pc:sldMk cId="3245963645" sldId="266"/>
            <ac:spMk id="13" creationId="{14B6B4EC-9114-45C7-9FD4-26EB81FC0DF1}"/>
          </ac:spMkLst>
        </pc:spChg>
        <pc:picChg chg="add del mod">
          <ac:chgData name="" userId="3b99287881d56c4f" providerId="LiveId" clId="{7954B5D7-98B8-4168-A4DB-EAFFC0DACAE5}" dt="2020-07-12T01:03:17.208" v="910" actId="478"/>
          <ac:picMkLst>
            <pc:docMk/>
            <pc:sldMk cId="3245963645" sldId="266"/>
            <ac:picMk id="5" creationId="{404ADC43-1599-461A-B7E5-6DC8496976E2}"/>
          </ac:picMkLst>
        </pc:picChg>
        <pc:picChg chg="add mod modCrop">
          <ac:chgData name="" userId="3b99287881d56c4f" providerId="LiveId" clId="{7954B5D7-98B8-4168-A4DB-EAFFC0DACAE5}" dt="2020-07-12T01:17:31.600" v="923" actId="732"/>
          <ac:picMkLst>
            <pc:docMk/>
            <pc:sldMk cId="3245963645" sldId="266"/>
            <ac:picMk id="7" creationId="{FEB71AA1-0463-4193-A83D-1A7102EFD922}"/>
          </ac:picMkLst>
        </pc:picChg>
        <pc:picChg chg="add mod modCrop">
          <ac:chgData name="" userId="3b99287881d56c4f" providerId="LiveId" clId="{7954B5D7-98B8-4168-A4DB-EAFFC0DACAE5}" dt="2020-07-12T01:17:51.728" v="926" actId="1076"/>
          <ac:picMkLst>
            <pc:docMk/>
            <pc:sldMk cId="3245963645" sldId="266"/>
            <ac:picMk id="10" creationId="{836A50B8-88CF-4B43-998C-2B1DCF1A6AE3}"/>
          </ac:picMkLst>
        </pc:picChg>
      </pc:sldChg>
      <pc:sldChg chg="addSp delSp modSp add">
        <pc:chgData name="" userId="3b99287881d56c4f" providerId="LiveId" clId="{7954B5D7-98B8-4168-A4DB-EAFFC0DACAE5}" dt="2020-07-12T01:20:08.252" v="1006"/>
        <pc:sldMkLst>
          <pc:docMk/>
          <pc:sldMk cId="2813272277" sldId="267"/>
        </pc:sldMkLst>
        <pc:spChg chg="del">
          <ac:chgData name="" userId="3b99287881d56c4f" providerId="LiveId" clId="{7954B5D7-98B8-4168-A4DB-EAFFC0DACAE5}" dt="2020-07-12T01:18:52.439" v="932" actId="478"/>
          <ac:spMkLst>
            <pc:docMk/>
            <pc:sldMk cId="2813272277" sldId="267"/>
            <ac:spMk id="2" creationId="{0F231E0C-B964-4591-B9B4-AAFD00C509E2}"/>
          </ac:spMkLst>
        </pc:spChg>
        <pc:spChg chg="del">
          <ac:chgData name="" userId="3b99287881d56c4f" providerId="LiveId" clId="{7954B5D7-98B8-4168-A4DB-EAFFC0DACAE5}" dt="2020-07-12T01:18:53.909" v="933" actId="478"/>
          <ac:spMkLst>
            <pc:docMk/>
            <pc:sldMk cId="2813272277" sldId="267"/>
            <ac:spMk id="3" creationId="{57E93430-ED17-4DC8-A532-AFFC82437EB4}"/>
          </ac:spMkLst>
        </pc:spChg>
        <pc:spChg chg="add mod">
          <ac:chgData name="" userId="3b99287881d56c4f" providerId="LiveId" clId="{7954B5D7-98B8-4168-A4DB-EAFFC0DACAE5}" dt="2020-07-12T01:19:15.904" v="940" actId="14100"/>
          <ac:spMkLst>
            <pc:docMk/>
            <pc:sldMk cId="2813272277" sldId="267"/>
            <ac:spMk id="6" creationId="{19CE9910-2CD8-4FB3-87F0-D71E12A509F8}"/>
          </ac:spMkLst>
        </pc:spChg>
        <pc:spChg chg="add mod">
          <ac:chgData name="" userId="3b99287881d56c4f" providerId="LiveId" clId="{7954B5D7-98B8-4168-A4DB-EAFFC0DACAE5}" dt="2020-07-12T01:19:25.976" v="943" actId="14100"/>
          <ac:spMkLst>
            <pc:docMk/>
            <pc:sldMk cId="2813272277" sldId="267"/>
            <ac:spMk id="7" creationId="{357DB69E-AFA6-41A9-8FAC-A6C39AA74F43}"/>
          </ac:spMkLst>
        </pc:spChg>
        <pc:spChg chg="add mod">
          <ac:chgData name="" userId="3b99287881d56c4f" providerId="LiveId" clId="{7954B5D7-98B8-4168-A4DB-EAFFC0DACAE5}" dt="2020-07-12T01:19:41.856" v="960"/>
          <ac:spMkLst>
            <pc:docMk/>
            <pc:sldMk cId="2813272277" sldId="267"/>
            <ac:spMk id="8" creationId="{B5DBE945-54DC-4D35-936D-9D27AFF39EC6}"/>
          </ac:spMkLst>
        </pc:spChg>
        <pc:spChg chg="add mod">
          <ac:chgData name="" userId="3b99287881d56c4f" providerId="LiveId" clId="{7954B5D7-98B8-4168-A4DB-EAFFC0DACAE5}" dt="2020-07-12T01:20:08.252" v="1006"/>
          <ac:spMkLst>
            <pc:docMk/>
            <pc:sldMk cId="2813272277" sldId="267"/>
            <ac:spMk id="9" creationId="{DDA29796-4EDC-4A86-86B5-72B3EC13B78A}"/>
          </ac:spMkLst>
        </pc:spChg>
        <pc:picChg chg="add mod">
          <ac:chgData name="" userId="3b99287881d56c4f" providerId="LiveId" clId="{7954B5D7-98B8-4168-A4DB-EAFFC0DACAE5}" dt="2020-07-12T01:19:01.360" v="936" actId="14100"/>
          <ac:picMkLst>
            <pc:docMk/>
            <pc:sldMk cId="2813272277" sldId="267"/>
            <ac:picMk id="5" creationId="{AAAA85FB-6472-4846-A6CC-391F8E2229A9}"/>
          </ac:picMkLst>
        </pc:picChg>
      </pc:sldChg>
    </pc:docChg>
  </pc:docChgLst>
  <pc:docChgLst>
    <pc:chgData name="延齡 楊" userId="3b99287881d56c4f" providerId="LiveId" clId="{FF71280B-C172-584C-A50B-003634D220AE}"/>
    <pc:docChg chg="undo custSel modSld">
      <pc:chgData name="延齡 楊" userId="3b99287881d56c4f" providerId="LiveId" clId="{FF71280B-C172-584C-A50B-003634D220AE}" dt="2020-07-12T07:26:53.633" v="84"/>
      <pc:docMkLst>
        <pc:docMk/>
      </pc:docMkLst>
      <pc:sldChg chg="modSp mod">
        <pc:chgData name="延齡 楊" userId="3b99287881d56c4f" providerId="LiveId" clId="{FF71280B-C172-584C-A50B-003634D220AE}" dt="2020-07-12T07:26:15.831" v="82" actId="1036"/>
        <pc:sldMkLst>
          <pc:docMk/>
          <pc:sldMk cId="2268541624" sldId="256"/>
        </pc:sldMkLst>
        <pc:spChg chg="mod">
          <ac:chgData name="延齡 楊" userId="3b99287881d56c4f" providerId="LiveId" clId="{FF71280B-C172-584C-A50B-003634D220AE}" dt="2020-07-12T07:26:15.831" v="82" actId="1036"/>
          <ac:spMkLst>
            <pc:docMk/>
            <pc:sldMk cId="2268541624" sldId="256"/>
            <ac:spMk id="6" creationId="{0D139BF1-842F-4448-968F-C0C3B168B5B9}"/>
          </ac:spMkLst>
        </pc:spChg>
        <pc:cxnChg chg="mod">
          <ac:chgData name="延齡 楊" userId="3b99287881d56c4f" providerId="LiveId" clId="{FF71280B-C172-584C-A50B-003634D220AE}" dt="2020-07-12T07:26:15.831" v="82" actId="1036"/>
          <ac:cxnSpMkLst>
            <pc:docMk/>
            <pc:sldMk cId="2268541624" sldId="256"/>
            <ac:cxnSpMk id="8" creationId="{3A9827B1-49BA-45F9-98C4-2A947C8A2B63}"/>
          </ac:cxnSpMkLst>
        </pc:cxnChg>
      </pc:sldChg>
      <pc:sldChg chg="addSp delSp modSp mod">
        <pc:chgData name="延齡 楊" userId="3b99287881d56c4f" providerId="LiveId" clId="{FF71280B-C172-584C-A50B-003634D220AE}" dt="2020-07-12T07:22:20.689" v="44" actId="1076"/>
        <pc:sldMkLst>
          <pc:docMk/>
          <pc:sldMk cId="288966535" sldId="260"/>
        </pc:sldMkLst>
        <pc:spChg chg="add del mod">
          <ac:chgData name="延齡 楊" userId="3b99287881d56c4f" providerId="LiveId" clId="{FF71280B-C172-584C-A50B-003634D220AE}" dt="2020-07-12T07:21:47.313" v="17" actId="478"/>
          <ac:spMkLst>
            <pc:docMk/>
            <pc:sldMk cId="288966535" sldId="260"/>
            <ac:spMk id="2" creationId="{55839E79-A86E-B343-A5E8-DC0D0DDEDA2A}"/>
          </ac:spMkLst>
        </pc:spChg>
        <pc:spChg chg="add mod">
          <ac:chgData name="延齡 楊" userId="3b99287881d56c4f" providerId="LiveId" clId="{FF71280B-C172-584C-A50B-003634D220AE}" dt="2020-07-12T07:22:20.689" v="44" actId="1076"/>
          <ac:spMkLst>
            <pc:docMk/>
            <pc:sldMk cId="288966535" sldId="260"/>
            <ac:spMk id="7" creationId="{A60371BA-3E01-6947-985D-71258E5FCA94}"/>
          </ac:spMkLst>
        </pc:spChg>
      </pc:sldChg>
      <pc:sldChg chg="addSp delSp modSp mod">
        <pc:chgData name="延齡 楊" userId="3b99287881d56c4f" providerId="LiveId" clId="{FF71280B-C172-584C-A50B-003634D220AE}" dt="2020-07-12T07:25:59.344" v="80" actId="115"/>
        <pc:sldMkLst>
          <pc:docMk/>
          <pc:sldMk cId="3043335378" sldId="261"/>
        </pc:sldMkLst>
        <pc:spChg chg="add del mod">
          <ac:chgData name="延齡 楊" userId="3b99287881d56c4f" providerId="LiveId" clId="{FF71280B-C172-584C-A50B-003634D220AE}" dt="2020-07-12T07:22:52.408" v="48"/>
          <ac:spMkLst>
            <pc:docMk/>
            <pc:sldMk cId="3043335378" sldId="261"/>
            <ac:spMk id="5" creationId="{9241308B-6944-C54A-BC4B-51A49138E9E2}"/>
          </ac:spMkLst>
        </pc:spChg>
        <pc:spChg chg="mod">
          <ac:chgData name="延齡 楊" userId="3b99287881d56c4f" providerId="LiveId" clId="{FF71280B-C172-584C-A50B-003634D220AE}" dt="2020-07-12T07:25:59.344" v="80" actId="115"/>
          <ac:spMkLst>
            <pc:docMk/>
            <pc:sldMk cId="3043335378" sldId="261"/>
            <ac:spMk id="9" creationId="{F1B3BDD2-938B-4E7D-A544-4E16DC308B46}"/>
          </ac:spMkLst>
        </pc:spChg>
      </pc:sldChg>
      <pc:sldChg chg="addSp delSp modSp mod modAnim">
        <pc:chgData name="延齡 楊" userId="3b99287881d56c4f" providerId="LiveId" clId="{FF71280B-C172-584C-A50B-003634D220AE}" dt="2020-07-12T07:25:32.665" v="78"/>
        <pc:sldMkLst>
          <pc:docMk/>
          <pc:sldMk cId="3070214883" sldId="262"/>
        </pc:sldMkLst>
        <pc:spChg chg="mod">
          <ac:chgData name="延齡 楊" userId="3b99287881d56c4f" providerId="LiveId" clId="{FF71280B-C172-584C-A50B-003634D220AE}" dt="2020-07-12T07:23:19.745" v="54" actId="1076"/>
          <ac:spMkLst>
            <pc:docMk/>
            <pc:sldMk cId="3070214883" sldId="262"/>
            <ac:spMk id="14" creationId="{C88C9239-17B8-4CE1-AD9E-DC2CD4BE6AB1}"/>
          </ac:spMkLst>
        </pc:spChg>
        <pc:spChg chg="mod">
          <ac:chgData name="延齡 楊" userId="3b99287881d56c4f" providerId="LiveId" clId="{FF71280B-C172-584C-A50B-003634D220AE}" dt="2020-07-12T07:23:27.699" v="58" actId="1076"/>
          <ac:spMkLst>
            <pc:docMk/>
            <pc:sldMk cId="3070214883" sldId="262"/>
            <ac:spMk id="15" creationId="{53CC3363-6341-41FB-85B1-DC587AD4546E}"/>
          </ac:spMkLst>
        </pc:spChg>
        <pc:spChg chg="mod">
          <ac:chgData name="延齡 楊" userId="3b99287881d56c4f" providerId="LiveId" clId="{FF71280B-C172-584C-A50B-003634D220AE}" dt="2020-07-12T07:23:33.676" v="61" actId="1076"/>
          <ac:spMkLst>
            <pc:docMk/>
            <pc:sldMk cId="3070214883" sldId="262"/>
            <ac:spMk id="16" creationId="{67854A03-FBFF-498D-82CB-52BBEE36C61A}"/>
          </ac:spMkLst>
        </pc:spChg>
        <pc:spChg chg="add mod">
          <ac:chgData name="延齡 楊" userId="3b99287881d56c4f" providerId="LiveId" clId="{FF71280B-C172-584C-A50B-003634D220AE}" dt="2020-07-12T07:23:05.205" v="51" actId="14100"/>
          <ac:spMkLst>
            <pc:docMk/>
            <pc:sldMk cId="3070214883" sldId="262"/>
            <ac:spMk id="18" creationId="{05412132-2FF1-774A-B310-DBB166D6E00D}"/>
          </ac:spMkLst>
        </pc:spChg>
        <pc:picChg chg="add del mod">
          <ac:chgData name="延齡 楊" userId="3b99287881d56c4f" providerId="LiveId" clId="{FF71280B-C172-584C-A50B-003634D220AE}" dt="2020-07-12T07:22:46.504" v="46"/>
          <ac:picMkLst>
            <pc:docMk/>
            <pc:sldMk cId="3070214883" sldId="262"/>
            <ac:picMk id="11" creationId="{8427B41B-4310-F548-937C-1B647C6618F2}"/>
          </ac:picMkLst>
        </pc:picChg>
      </pc:sldChg>
      <pc:sldChg chg="modSp mod">
        <pc:chgData name="延齡 楊" userId="3b99287881d56c4f" providerId="LiveId" clId="{FF71280B-C172-584C-A50B-003634D220AE}" dt="2020-07-12T07:24:48.606" v="75" actId="20577"/>
        <pc:sldMkLst>
          <pc:docMk/>
          <pc:sldMk cId="3596642274" sldId="264"/>
        </pc:sldMkLst>
        <pc:spChg chg="mod">
          <ac:chgData name="延齡 楊" userId="3b99287881d56c4f" providerId="LiveId" clId="{FF71280B-C172-584C-A50B-003634D220AE}" dt="2020-07-12T07:24:48.606" v="75" actId="20577"/>
          <ac:spMkLst>
            <pc:docMk/>
            <pc:sldMk cId="3596642274" sldId="264"/>
            <ac:spMk id="6" creationId="{1F70EB18-BA2E-414C-9D5D-3AF1FD5E7E75}"/>
          </ac:spMkLst>
        </pc:spChg>
      </pc:sldChg>
      <pc:sldChg chg="modAnim">
        <pc:chgData name="延齡 楊" userId="3b99287881d56c4f" providerId="LiveId" clId="{FF71280B-C172-584C-A50B-003634D220AE}" dt="2020-07-12T07:26:53.633" v="84"/>
        <pc:sldMkLst>
          <pc:docMk/>
          <pc:sldMk cId="324596364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144C4-1DC3-4795-8172-60D54ADF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26E4CA-2F97-467C-8990-ADCD2197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A1BA0C-D8BE-4A38-9213-C7B62EF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A668B3-EB7E-44EA-94D3-C7921D7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97484-4AB0-428B-8684-3EAF5AA2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6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0564D-C88D-48AF-9C51-C52F0B82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3DC9D5-49FF-4E8F-8C21-DE00225B7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E8FAC5-9ADE-4F5B-9E10-91E92899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36DC0-26D9-45AE-8C14-2AA830D4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DF8DA-CAB4-451E-AC5C-6C5F31D9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2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8A4805-9724-428A-80AD-5AE57B951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E78442-84EC-4090-8E5E-5907BD8B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57BDD-09C2-4BBE-87E6-49F96618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C48F9-0201-4735-AB20-0027CD7D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39F29D-30E1-485E-BAAD-8EF7CCA3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0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0CA83-61CE-44AC-80A5-6F0A8CF9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DB209-29A2-4122-8F3B-5526E4D7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21C3A1-494B-4E2F-B0A8-AEE9365B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64626-086D-441A-B124-98F1FA44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16686-39AC-4929-8F78-B16AB8EE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5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1344E-D007-4760-8E90-D8B151BE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4F46F-C73B-4D9F-84F7-C00F2566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67FE8-2C94-4868-8D10-12363A46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B716CE-E00C-4B17-AE77-220A6F7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2980C-7EA8-487E-9F4C-9D28A595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5B656-DB6F-4E4A-87EB-5E7F096C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3FE4F-D32A-4512-A9AE-160887ABF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9DB03-3A5B-4B38-BC1B-98E0D2B5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CAD535-003D-40AF-B5FE-A92655DE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C38E95-D3EA-4BA5-AEA7-4CD9B535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E4B4C-D5E3-42FC-90CD-F8A07BC2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2204-896F-4C09-8984-7F69AC85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7B7647-FB17-434A-9DC8-D876B3E5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8AEE77-9FCE-455F-A908-ECBEAE22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EE2B02-5FE6-4878-8B97-F24729E4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F41E8C-A491-4025-B9B6-C74A569A5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5FD491-EA1C-4827-AC8B-D16D2CAD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127E57-121D-40FD-8339-5CE2BD7D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28FCF7-F802-43B3-8DE5-15AB0B1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54F1-C098-4167-9A30-8B0DF0BD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46ED0E-B5D4-4086-B331-83BCCD0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DA9AFC-91E1-4A4E-88F9-5A0BB5A4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EC7DC1-CA9B-4734-8076-E5EDADE3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6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5D3A8E-146B-4148-9CB9-53365F06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95A8F2-7118-41B5-83CA-FBBE368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258B1-8274-4896-842B-B1DD703F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8A28C-03D5-4B97-A159-AC4F270A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26BCF-B048-4FA6-941D-3FD83685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9C65D0-687D-4FBF-A6D2-7B791F06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B3256D-348E-4A64-84F5-3176B0D3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A61CE8-1761-4E39-BC99-EE6F3A0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F3D5D7-C575-4DDC-88FE-8DFB5A57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5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C5622-163F-48E9-9C48-4F675C20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AA4143-5721-466F-908F-F2B2C3E7A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31165C-5BAF-462B-99CA-E182351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925E3F-F8A3-43CD-B4A0-0875E961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3CB3CF-26CF-4BDF-9611-E0168B3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1FD29B-1FBC-4106-9EA9-7EE28E6E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D5A5A4-473C-4619-973D-E5BE0598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F6890F-CC20-41A6-B228-EB9F9B6C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EB9D1-80BF-4E75-9900-A261E2491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66E65-EDA7-422E-939F-4F2C66C3C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87246E-2232-427A-A017-E3FDC2C5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97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B9354C-BCD4-4F2F-99DB-3D4B4D186F7F}"/>
              </a:ext>
            </a:extLst>
          </p:cNvPr>
          <p:cNvSpPr/>
          <p:nvPr/>
        </p:nvSpPr>
        <p:spPr>
          <a:xfrm>
            <a:off x="2598792" y="4361432"/>
            <a:ext cx="6994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https://classroom.github.com/a/GiiZAYzr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AC8CFC-2A42-4425-B11A-9894EBD06D4B}"/>
              </a:ext>
            </a:extLst>
          </p:cNvPr>
          <p:cNvSpPr/>
          <p:nvPr/>
        </p:nvSpPr>
        <p:spPr>
          <a:xfrm>
            <a:off x="676631" y="1296240"/>
            <a:ext cx="10838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 Tutorial</a:t>
            </a:r>
            <a:endParaRPr lang="zh-TW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3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56FCB5-4771-41A4-83D9-1FA510F2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27C3ED-8DF8-45D1-A057-D9BBC0FC4195}"/>
              </a:ext>
            </a:extLst>
          </p:cNvPr>
          <p:cNvSpPr/>
          <p:nvPr/>
        </p:nvSpPr>
        <p:spPr>
          <a:xfrm>
            <a:off x="1" y="845931"/>
            <a:ext cx="2921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C0D25-23C1-489F-8E18-EAEF7527EDC6}"/>
              </a:ext>
            </a:extLst>
          </p:cNvPr>
          <p:cNvSpPr txBox="1"/>
          <p:nvPr/>
        </p:nvSpPr>
        <p:spPr>
          <a:xfrm>
            <a:off x="292101" y="7390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編輯紀錄</a:t>
            </a:r>
          </a:p>
        </p:txBody>
      </p:sp>
    </p:spTree>
    <p:extLst>
      <p:ext uri="{BB962C8B-B14F-4D97-AF65-F5344CB8AC3E}">
        <p14:creationId xmlns:p14="http://schemas.microsoft.com/office/powerpoint/2010/main" val="419746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EB71AA1-0463-4193-A83D-1A7102EFD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96"/>
          <a:stretch/>
        </p:blipFill>
        <p:spPr>
          <a:xfrm>
            <a:off x="0" y="0"/>
            <a:ext cx="12192000" cy="31275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6614B3-A0F9-4870-BEE2-44769C783B28}"/>
              </a:ext>
            </a:extLst>
          </p:cNvPr>
          <p:cNvSpPr/>
          <p:nvPr/>
        </p:nvSpPr>
        <p:spPr>
          <a:xfrm>
            <a:off x="371060" y="2290418"/>
            <a:ext cx="1643269" cy="4395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6A50B8-88CF-4B43-998C-2B1DCF1A6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68"/>
          <a:stretch/>
        </p:blipFill>
        <p:spPr>
          <a:xfrm>
            <a:off x="0" y="3911099"/>
            <a:ext cx="12192000" cy="26222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8A62B5-F3CC-45B6-B6B3-FB3C467D252E}"/>
              </a:ext>
            </a:extLst>
          </p:cNvPr>
          <p:cNvSpPr/>
          <p:nvPr/>
        </p:nvSpPr>
        <p:spPr>
          <a:xfrm>
            <a:off x="371060" y="6149008"/>
            <a:ext cx="1643269" cy="3313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8579F4-4B26-49B2-893C-22ED8E9D658F}"/>
              </a:ext>
            </a:extLst>
          </p:cNvPr>
          <p:cNvSpPr txBox="1"/>
          <p:nvPr/>
        </p:nvSpPr>
        <p:spPr>
          <a:xfrm>
            <a:off x="2173910" y="22177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輸入新的紀錄名稱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B6B4EC-9114-45C7-9FD4-26EB81FC0DF1}"/>
              </a:ext>
            </a:extLst>
          </p:cNvPr>
          <p:cNvSpPr txBox="1"/>
          <p:nvPr/>
        </p:nvSpPr>
        <p:spPr>
          <a:xfrm>
            <a:off x="2173910" y="59485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儲存紀錄</a:t>
            </a:r>
          </a:p>
        </p:txBody>
      </p:sp>
    </p:spTree>
    <p:extLst>
      <p:ext uri="{BB962C8B-B14F-4D97-AF65-F5344CB8AC3E}">
        <p14:creationId xmlns:p14="http://schemas.microsoft.com/office/powerpoint/2010/main" val="32459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AA85FB-6472-4846-A6CC-391F8E22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CE9910-2CD8-4FB3-87F0-D71E12A509F8}"/>
              </a:ext>
            </a:extLst>
          </p:cNvPr>
          <p:cNvSpPr/>
          <p:nvPr/>
        </p:nvSpPr>
        <p:spPr>
          <a:xfrm>
            <a:off x="530087" y="4797286"/>
            <a:ext cx="1470992" cy="12722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7DB69E-AFA6-41A9-8FAC-A6C39AA74F43}"/>
              </a:ext>
            </a:extLst>
          </p:cNvPr>
          <p:cNvSpPr/>
          <p:nvPr/>
        </p:nvSpPr>
        <p:spPr>
          <a:xfrm>
            <a:off x="530087" y="3538329"/>
            <a:ext cx="1470992" cy="11827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DBE945-54DC-4D35-936D-9D27AFF39EC6}"/>
              </a:ext>
            </a:extLst>
          </p:cNvPr>
          <p:cNvSpPr txBox="1"/>
          <p:nvPr/>
        </p:nvSpPr>
        <p:spPr>
          <a:xfrm>
            <a:off x="2147405" y="383731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新紀錄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DA29796-4EDC-4A86-86B5-72B3EC13B78A}"/>
              </a:ext>
            </a:extLst>
          </p:cNvPr>
          <p:cNvSpPr txBox="1"/>
          <p:nvPr/>
        </p:nvSpPr>
        <p:spPr>
          <a:xfrm>
            <a:off x="2147405" y="5141003"/>
            <a:ext cx="4631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舊紀錄 </a:t>
            </a:r>
            <a:r>
              <a:rPr lang="en-US" altLang="zh-TW" sz="3200" dirty="0">
                <a:solidFill>
                  <a:srgbClr val="FFFFFF"/>
                </a:solidFill>
              </a:rPr>
              <a:t>(</a:t>
            </a:r>
            <a:r>
              <a:rPr lang="zh-TW" altLang="en-US" sz="3200" dirty="0">
                <a:solidFill>
                  <a:srgbClr val="FFFFFF"/>
                </a:solidFill>
              </a:rPr>
              <a:t>可回朔至舊紀錄</a:t>
            </a:r>
            <a:r>
              <a:rPr lang="en-US" altLang="zh-TW" sz="3200" dirty="0">
                <a:solidFill>
                  <a:srgbClr val="FFFFFF"/>
                </a:solidFill>
              </a:rPr>
              <a:t>)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05357F4-953C-4724-BE6D-6CBD74867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8"/>
          <a:stretch/>
        </p:blipFill>
        <p:spPr>
          <a:xfrm>
            <a:off x="748747" y="274982"/>
            <a:ext cx="10694505" cy="63080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139BF1-842F-4448-968F-C0C3B168B5B9}"/>
              </a:ext>
            </a:extLst>
          </p:cNvPr>
          <p:cNvSpPr/>
          <p:nvPr/>
        </p:nvSpPr>
        <p:spPr>
          <a:xfrm>
            <a:off x="3276760" y="6034634"/>
            <a:ext cx="2175340" cy="47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A9827B1-49BA-45F9-98C4-2A947C8A2B63}"/>
              </a:ext>
            </a:extLst>
          </p:cNvPr>
          <p:cNvCxnSpPr>
            <a:cxnSpLocks/>
          </p:cNvCxnSpPr>
          <p:nvPr/>
        </p:nvCxnSpPr>
        <p:spPr>
          <a:xfrm>
            <a:off x="2511043" y="6274563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4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6BA2EA-80FF-40E5-8632-1956AE2E7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6" y="107455"/>
            <a:ext cx="8580702" cy="66379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DFE7C5-2DD2-4728-9906-981F6310BD2B}"/>
              </a:ext>
            </a:extLst>
          </p:cNvPr>
          <p:cNvSpPr/>
          <p:nvPr/>
        </p:nvSpPr>
        <p:spPr>
          <a:xfrm>
            <a:off x="1802296" y="4956313"/>
            <a:ext cx="4134678" cy="3316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34E1E3E-4E2B-46F9-993D-6D217FE21962}"/>
              </a:ext>
            </a:extLst>
          </p:cNvPr>
          <p:cNvCxnSpPr>
            <a:cxnSpLocks/>
          </p:cNvCxnSpPr>
          <p:nvPr/>
        </p:nvCxnSpPr>
        <p:spPr>
          <a:xfrm>
            <a:off x="1036579" y="5114327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8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647EE9-9A97-4C46-96C1-7DF07F99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0"/>
            <a:ext cx="1154335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9D871C-0D59-416A-81E6-E1AFD98D2774}"/>
              </a:ext>
            </a:extLst>
          </p:cNvPr>
          <p:cNvSpPr/>
          <p:nvPr/>
        </p:nvSpPr>
        <p:spPr>
          <a:xfrm>
            <a:off x="3591339" y="5353878"/>
            <a:ext cx="1510748" cy="41081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CAC8DA4-EB59-4CA0-8E9D-2FCFC96B8C2C}"/>
              </a:ext>
            </a:extLst>
          </p:cNvPr>
          <p:cNvCxnSpPr>
            <a:cxnSpLocks/>
          </p:cNvCxnSpPr>
          <p:nvPr/>
        </p:nvCxnSpPr>
        <p:spPr>
          <a:xfrm>
            <a:off x="2825622" y="5551649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D8882B-CFFC-4E91-9366-04F2043F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F70EB18-BA2E-414C-9D5D-3AF1FD5E7E75}"/>
              </a:ext>
            </a:extLst>
          </p:cNvPr>
          <p:cNvSpPr txBox="1"/>
          <p:nvPr/>
        </p:nvSpPr>
        <p:spPr>
          <a:xfrm>
            <a:off x="2310348" y="2351781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如果出現這個頁面請按一下網頁重新整理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zh-TW" altLang="en-US" sz="3200" dirty="0">
                <a:solidFill>
                  <a:srgbClr val="FF0000"/>
                </a:solidFill>
              </a:rPr>
              <a:t>或者回到上一頁重新再登入一次</a:t>
            </a:r>
          </a:p>
        </p:txBody>
      </p:sp>
    </p:spTree>
    <p:extLst>
      <p:ext uri="{BB962C8B-B14F-4D97-AF65-F5344CB8AC3E}">
        <p14:creationId xmlns:p14="http://schemas.microsoft.com/office/powerpoint/2010/main" val="359664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9954E0D-8D5D-4B1F-8D6A-2DF2AE4E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A20382-CD02-48F5-AE5B-261BCB0C541B}"/>
              </a:ext>
            </a:extLst>
          </p:cNvPr>
          <p:cNvSpPr/>
          <p:nvPr/>
        </p:nvSpPr>
        <p:spPr>
          <a:xfrm>
            <a:off x="1179443" y="437322"/>
            <a:ext cx="3048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0371BA-3E01-6947-985D-71258E5FCA94}"/>
              </a:ext>
            </a:extLst>
          </p:cNvPr>
          <p:cNvSpPr txBox="1"/>
          <p:nvPr/>
        </p:nvSpPr>
        <p:spPr>
          <a:xfrm>
            <a:off x="1179443" y="80838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新增程式檔</a:t>
            </a:r>
          </a:p>
        </p:txBody>
      </p:sp>
    </p:spTree>
    <p:extLst>
      <p:ext uri="{BB962C8B-B14F-4D97-AF65-F5344CB8AC3E}">
        <p14:creationId xmlns:p14="http://schemas.microsoft.com/office/powerpoint/2010/main" val="28896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82D7743-10A7-4842-80B6-E3CDC186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3" y="0"/>
            <a:ext cx="12195693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9DC28B-BDC8-47BE-AAB7-F35B93907386}"/>
              </a:ext>
            </a:extLst>
          </p:cNvPr>
          <p:cNvSpPr/>
          <p:nvPr/>
        </p:nvSpPr>
        <p:spPr>
          <a:xfrm>
            <a:off x="251790" y="2319131"/>
            <a:ext cx="1895061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B3BDD2-938B-4E7D-A544-4E16DC308B46}"/>
              </a:ext>
            </a:extLst>
          </p:cNvPr>
          <p:cNvSpPr txBox="1"/>
          <p:nvPr/>
        </p:nvSpPr>
        <p:spPr>
          <a:xfrm>
            <a:off x="251788" y="2844224"/>
            <a:ext cx="6930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根據你回答哪個問題輸入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題號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ans1.py, ans2.py, ans3.py</a:t>
            </a:r>
          </a:p>
          <a:p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切記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附檔名一定要是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3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23ECB7-0209-4AB3-BECB-15ADFEA08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28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37AC0B-B4AE-4E99-8524-9AD7AFA8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5291"/>
            <a:ext cx="12192000" cy="21474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2832EA-6E43-4F9E-B121-D452DEF6DFB2}"/>
              </a:ext>
            </a:extLst>
          </p:cNvPr>
          <p:cNvSpPr/>
          <p:nvPr/>
        </p:nvSpPr>
        <p:spPr>
          <a:xfrm>
            <a:off x="7262190" y="4151001"/>
            <a:ext cx="1033671" cy="1590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3EECA0B-CF84-475C-B53E-11AEE58D8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582"/>
            <a:ext cx="12192000" cy="214741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F66544-536B-4652-ACD7-248F329B8697}"/>
              </a:ext>
            </a:extLst>
          </p:cNvPr>
          <p:cNvSpPr/>
          <p:nvPr/>
        </p:nvSpPr>
        <p:spPr>
          <a:xfrm>
            <a:off x="7287958" y="6626087"/>
            <a:ext cx="305537" cy="1099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8C9239-17B8-4CE1-AD9E-DC2CD4BE6AB1}"/>
              </a:ext>
            </a:extLst>
          </p:cNvPr>
          <p:cNvSpPr txBox="1"/>
          <p:nvPr/>
        </p:nvSpPr>
        <p:spPr>
          <a:xfrm>
            <a:off x="2409290" y="794028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1.</a:t>
            </a:r>
            <a:r>
              <a:rPr lang="zh-TW" altLang="en-US" sz="3200" dirty="0">
                <a:solidFill>
                  <a:srgbClr val="FF0000"/>
                </a:solidFill>
              </a:rPr>
              <a:t>編輯程式碼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3CC3363-6341-41FB-85B1-DC587AD4546E}"/>
              </a:ext>
            </a:extLst>
          </p:cNvPr>
          <p:cNvSpPr txBox="1"/>
          <p:nvPr/>
        </p:nvSpPr>
        <p:spPr>
          <a:xfrm>
            <a:off x="5944200" y="3955196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2.</a:t>
            </a:r>
            <a:r>
              <a:rPr lang="zh-TW" altLang="en-US" sz="3200" dirty="0">
                <a:solidFill>
                  <a:srgbClr val="FF0000"/>
                </a:solidFill>
              </a:rPr>
              <a:t>編譯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854A03-FBFF-498D-82CB-52BBEE36C61A}"/>
              </a:ext>
            </a:extLst>
          </p:cNvPr>
          <p:cNvSpPr txBox="1"/>
          <p:nvPr/>
        </p:nvSpPr>
        <p:spPr>
          <a:xfrm>
            <a:off x="4821452" y="6273225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3.</a:t>
            </a:r>
            <a:r>
              <a:rPr lang="zh-TW" altLang="en-US" sz="3200" dirty="0">
                <a:solidFill>
                  <a:srgbClr val="FF0000"/>
                </a:solidFill>
              </a:rPr>
              <a:t>編譯器輸出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A2E9A6-9C16-4787-91A1-BD4F679CFCAD}"/>
              </a:ext>
            </a:extLst>
          </p:cNvPr>
          <p:cNvSpPr txBox="1"/>
          <p:nvPr/>
        </p:nvSpPr>
        <p:spPr>
          <a:xfrm>
            <a:off x="3107648" y="4380932"/>
            <a:ext cx="836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在終端機輸入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ans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.py (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輸入你的題號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412132-2FF1-774A-B310-DBB166D6E00D}"/>
              </a:ext>
            </a:extLst>
          </p:cNvPr>
          <p:cNvSpPr/>
          <p:nvPr/>
        </p:nvSpPr>
        <p:spPr>
          <a:xfrm>
            <a:off x="2133599" y="344855"/>
            <a:ext cx="5006939" cy="20104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16" grpId="0"/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CE16E5-B41F-48D2-809A-48C71ADC8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F17705-9A50-4DCB-BE2C-0F0A892CB4C6}"/>
              </a:ext>
            </a:extLst>
          </p:cNvPr>
          <p:cNvSpPr/>
          <p:nvPr/>
        </p:nvSpPr>
        <p:spPr>
          <a:xfrm>
            <a:off x="1" y="1239631"/>
            <a:ext cx="2921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9529F-C991-451C-88C8-4885016154F5}"/>
              </a:ext>
            </a:extLst>
          </p:cNvPr>
          <p:cNvSpPr txBox="1"/>
          <p:nvPr/>
        </p:nvSpPr>
        <p:spPr>
          <a:xfrm>
            <a:off x="-101600" y="161069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設定背景顏色以及其他功能</a:t>
            </a:r>
          </a:p>
        </p:txBody>
      </p:sp>
    </p:spTree>
    <p:extLst>
      <p:ext uri="{BB962C8B-B14F-4D97-AF65-F5344CB8AC3E}">
        <p14:creationId xmlns:p14="http://schemas.microsoft.com/office/powerpoint/2010/main" val="261708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126</Words>
  <Application>Microsoft Macintosh PowerPoint</Application>
  <PresentationFormat>寬螢幕</PresentationFormat>
  <Paragraphs>19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PPCC</dc:creator>
  <cp:lastModifiedBy>延齡 楊</cp:lastModifiedBy>
  <cp:revision>2</cp:revision>
  <dcterms:created xsi:type="dcterms:W3CDTF">2020-07-12T00:23:41Z</dcterms:created>
  <dcterms:modified xsi:type="dcterms:W3CDTF">2020-07-12T07:27:15Z</dcterms:modified>
</cp:coreProperties>
</file>