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4"/>
  </p:notesMasterIdLst>
  <p:handoutMasterIdLst>
    <p:handoutMasterId r:id="rId65"/>
  </p:handoutMasterIdLst>
  <p:sldIdLst>
    <p:sldId id="508" r:id="rId2"/>
    <p:sldId id="524" r:id="rId3"/>
    <p:sldId id="493" r:id="rId4"/>
    <p:sldId id="483" r:id="rId5"/>
    <p:sldId id="494" r:id="rId6"/>
    <p:sldId id="495" r:id="rId7"/>
    <p:sldId id="496" r:id="rId8"/>
    <p:sldId id="394" r:id="rId9"/>
    <p:sldId id="303" r:id="rId10"/>
    <p:sldId id="515" r:id="rId11"/>
    <p:sldId id="431" r:id="rId12"/>
    <p:sldId id="500" r:id="rId13"/>
    <p:sldId id="501" r:id="rId14"/>
    <p:sldId id="525" r:id="rId15"/>
    <p:sldId id="430" r:id="rId16"/>
    <p:sldId id="528" r:id="rId17"/>
    <p:sldId id="529" r:id="rId18"/>
    <p:sldId id="530" r:id="rId19"/>
    <p:sldId id="527" r:id="rId20"/>
    <p:sldId id="309" r:id="rId21"/>
    <p:sldId id="307" r:id="rId22"/>
    <p:sldId id="561" r:id="rId23"/>
    <p:sldId id="304" r:id="rId24"/>
    <p:sldId id="502" r:id="rId25"/>
    <p:sldId id="333" r:id="rId26"/>
    <p:sldId id="562" r:id="rId27"/>
    <p:sldId id="563" r:id="rId28"/>
    <p:sldId id="564" r:id="rId29"/>
    <p:sldId id="565" r:id="rId30"/>
    <p:sldId id="556" r:id="rId31"/>
    <p:sldId id="539" r:id="rId32"/>
    <p:sldId id="540" r:id="rId33"/>
    <p:sldId id="541" r:id="rId34"/>
    <p:sldId id="542" r:id="rId35"/>
    <p:sldId id="568" r:id="rId36"/>
    <p:sldId id="571" r:id="rId37"/>
    <p:sldId id="569" r:id="rId38"/>
    <p:sldId id="557" r:id="rId39"/>
    <p:sldId id="537" r:id="rId40"/>
    <p:sldId id="463" r:id="rId41"/>
    <p:sldId id="403" r:id="rId42"/>
    <p:sldId id="504" r:id="rId43"/>
    <p:sldId id="317" r:id="rId44"/>
    <p:sldId id="465" r:id="rId45"/>
    <p:sldId id="305" r:id="rId46"/>
    <p:sldId id="498" r:id="rId47"/>
    <p:sldId id="336" r:id="rId48"/>
    <p:sldId id="312" r:id="rId49"/>
    <p:sldId id="467" r:id="rId50"/>
    <p:sldId id="559" r:id="rId51"/>
    <p:sldId id="466" r:id="rId52"/>
    <p:sldId id="503" r:id="rId53"/>
    <p:sldId id="531" r:id="rId54"/>
    <p:sldId id="429" r:id="rId55"/>
    <p:sldId id="533" r:id="rId56"/>
    <p:sldId id="311" r:id="rId57"/>
    <p:sldId id="535" r:id="rId58"/>
    <p:sldId id="536" r:id="rId59"/>
    <p:sldId id="452" r:id="rId60"/>
    <p:sldId id="497" r:id="rId61"/>
    <p:sldId id="499" r:id="rId62"/>
    <p:sldId id="573" r:id="rId6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延齡 楊" initials="延齡" lastIdx="1" clrIdx="0">
    <p:extLst>
      <p:ext uri="{19B8F6BF-5375-455C-9EA6-DF929625EA0E}">
        <p15:presenceInfo xmlns:p15="http://schemas.microsoft.com/office/powerpoint/2012/main" userId="3b99287881d56c4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007150"/>
    <a:srgbClr val="FF40FF"/>
    <a:srgbClr val="009550"/>
    <a:srgbClr val="00FA00"/>
    <a:srgbClr val="00FDFF"/>
    <a:srgbClr val="008EF0"/>
    <a:srgbClr val="0077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06"/>
    <p:restoredTop sz="89814" autoAdjust="0"/>
  </p:normalViewPr>
  <p:slideViewPr>
    <p:cSldViewPr snapToGrid="0" snapToObjects="1">
      <p:cViewPr varScale="1">
        <p:scale>
          <a:sx n="117" d="100"/>
          <a:sy n="117" d="100"/>
        </p:scale>
        <p:origin x="11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3b99287881d56c4f" providerId="LiveId" clId="{9A5AF875-10F0-4C11-A7E2-50655CD6C3BF}"/>
    <pc:docChg chg="delSld modSld">
      <pc:chgData name="" userId="3b99287881d56c4f" providerId="LiveId" clId="{9A5AF875-10F0-4C11-A7E2-50655CD6C3BF}" dt="2020-07-09T23:08:35.976" v="193" actId="20577"/>
      <pc:docMkLst>
        <pc:docMk/>
      </pc:docMkLst>
      <pc:sldChg chg="del">
        <pc:chgData name="" userId="3b99287881d56c4f" providerId="LiveId" clId="{9A5AF875-10F0-4C11-A7E2-50655CD6C3BF}" dt="2020-07-09T22:32:35.204" v="3" actId="2696"/>
        <pc:sldMkLst>
          <pc:docMk/>
          <pc:sldMk cId="2069194986" sldId="256"/>
        </pc:sldMkLst>
      </pc:sldChg>
      <pc:sldChg chg="del">
        <pc:chgData name="" userId="3b99287881d56c4f" providerId="LiveId" clId="{9A5AF875-10F0-4C11-A7E2-50655CD6C3BF}" dt="2020-07-09T22:32:35.622" v="23" actId="2696"/>
        <pc:sldMkLst>
          <pc:docMk/>
          <pc:sldMk cId="4019958686" sldId="258"/>
        </pc:sldMkLst>
      </pc:sldChg>
      <pc:sldChg chg="del">
        <pc:chgData name="" userId="3b99287881d56c4f" providerId="LiveId" clId="{9A5AF875-10F0-4C11-A7E2-50655CD6C3BF}" dt="2020-07-09T22:32:35.695" v="27" actId="2696"/>
        <pc:sldMkLst>
          <pc:docMk/>
          <pc:sldMk cId="32313902" sldId="259"/>
        </pc:sldMkLst>
      </pc:sldChg>
      <pc:sldChg chg="del">
        <pc:chgData name="" userId="3b99287881d56c4f" providerId="LiveId" clId="{9A5AF875-10F0-4C11-A7E2-50655CD6C3BF}" dt="2020-07-09T22:32:36.226" v="54" actId="2696"/>
        <pc:sldMkLst>
          <pc:docMk/>
          <pc:sldMk cId="363200722" sldId="261"/>
        </pc:sldMkLst>
      </pc:sldChg>
      <pc:sldChg chg="del">
        <pc:chgData name="" userId="3b99287881d56c4f" providerId="LiveId" clId="{9A5AF875-10F0-4C11-A7E2-50655CD6C3BF}" dt="2020-07-09T22:32:36.353" v="59" actId="2696"/>
        <pc:sldMkLst>
          <pc:docMk/>
          <pc:sldMk cId="3337739141" sldId="262"/>
        </pc:sldMkLst>
      </pc:sldChg>
      <pc:sldChg chg="del">
        <pc:chgData name="" userId="3b99287881d56c4f" providerId="LiveId" clId="{9A5AF875-10F0-4C11-A7E2-50655CD6C3BF}" dt="2020-07-09T22:33:04.136" v="106" actId="2696"/>
        <pc:sldMkLst>
          <pc:docMk/>
          <pc:sldMk cId="3625580280" sldId="264"/>
        </pc:sldMkLst>
      </pc:sldChg>
      <pc:sldChg chg="del">
        <pc:chgData name="" userId="3b99287881d56c4f" providerId="LiveId" clId="{9A5AF875-10F0-4C11-A7E2-50655CD6C3BF}" dt="2020-07-09T22:33:04.410" v="132" actId="2696"/>
        <pc:sldMkLst>
          <pc:docMk/>
          <pc:sldMk cId="4012477204" sldId="265"/>
        </pc:sldMkLst>
      </pc:sldChg>
      <pc:sldChg chg="del">
        <pc:chgData name="" userId="3b99287881d56c4f" providerId="LiveId" clId="{9A5AF875-10F0-4C11-A7E2-50655CD6C3BF}" dt="2020-07-09T22:33:04.437" v="134" actId="2696"/>
        <pc:sldMkLst>
          <pc:docMk/>
          <pc:sldMk cId="1121443183" sldId="266"/>
        </pc:sldMkLst>
      </pc:sldChg>
      <pc:sldChg chg="del">
        <pc:chgData name="" userId="3b99287881d56c4f" providerId="LiveId" clId="{9A5AF875-10F0-4C11-A7E2-50655CD6C3BF}" dt="2020-07-09T22:33:04.453" v="135" actId="2696"/>
        <pc:sldMkLst>
          <pc:docMk/>
          <pc:sldMk cId="3288845625" sldId="267"/>
        </pc:sldMkLst>
      </pc:sldChg>
      <pc:sldChg chg="del">
        <pc:chgData name="" userId="3b99287881d56c4f" providerId="LiveId" clId="{9A5AF875-10F0-4C11-A7E2-50655CD6C3BF}" dt="2020-07-09T22:33:04.481" v="137" actId="2696"/>
        <pc:sldMkLst>
          <pc:docMk/>
          <pc:sldMk cId="1683248556" sldId="269"/>
        </pc:sldMkLst>
      </pc:sldChg>
      <pc:sldChg chg="del">
        <pc:chgData name="" userId="3b99287881d56c4f" providerId="LiveId" clId="{9A5AF875-10F0-4C11-A7E2-50655CD6C3BF}" dt="2020-07-09T22:32:35.217" v="4" actId="2696"/>
        <pc:sldMkLst>
          <pc:docMk/>
          <pc:sldMk cId="1733292153" sldId="271"/>
        </pc:sldMkLst>
      </pc:sldChg>
      <pc:sldChg chg="del">
        <pc:chgData name="" userId="3b99287881d56c4f" providerId="LiveId" clId="{9A5AF875-10F0-4C11-A7E2-50655CD6C3BF}" dt="2020-07-09T22:32:35.322" v="12" actId="2696"/>
        <pc:sldMkLst>
          <pc:docMk/>
          <pc:sldMk cId="2915566613" sldId="273"/>
        </pc:sldMkLst>
      </pc:sldChg>
      <pc:sldChg chg="del">
        <pc:chgData name="" userId="3b99287881d56c4f" providerId="LiveId" clId="{9A5AF875-10F0-4C11-A7E2-50655CD6C3BF}" dt="2020-07-09T22:32:35.229" v="5" actId="2696"/>
        <pc:sldMkLst>
          <pc:docMk/>
          <pc:sldMk cId="1180066699" sldId="276"/>
        </pc:sldMkLst>
      </pc:sldChg>
      <pc:sldChg chg="del">
        <pc:chgData name="" userId="3b99287881d56c4f" providerId="LiveId" clId="{9A5AF875-10F0-4C11-A7E2-50655CD6C3BF}" dt="2020-07-09T22:32:35.282" v="9" actId="2696"/>
        <pc:sldMkLst>
          <pc:docMk/>
          <pc:sldMk cId="4294350742" sldId="277"/>
        </pc:sldMkLst>
      </pc:sldChg>
      <pc:sldChg chg="del">
        <pc:chgData name="" userId="3b99287881d56c4f" providerId="LiveId" clId="{9A5AF875-10F0-4C11-A7E2-50655CD6C3BF}" dt="2020-07-09T22:32:35.293" v="10" actId="2696"/>
        <pc:sldMkLst>
          <pc:docMk/>
          <pc:sldMk cId="1708508525" sldId="279"/>
        </pc:sldMkLst>
      </pc:sldChg>
      <pc:sldChg chg="del">
        <pc:chgData name="" userId="3b99287881d56c4f" providerId="LiveId" clId="{9A5AF875-10F0-4C11-A7E2-50655CD6C3BF}" dt="2020-07-09T22:32:35.810" v="32" actId="2696"/>
        <pc:sldMkLst>
          <pc:docMk/>
          <pc:sldMk cId="1936699043" sldId="280"/>
        </pc:sldMkLst>
      </pc:sldChg>
      <pc:sldChg chg="del">
        <pc:chgData name="" userId="3b99287881d56c4f" providerId="LiveId" clId="{9A5AF875-10F0-4C11-A7E2-50655CD6C3BF}" dt="2020-07-09T22:32:35.638" v="24" actId="2696"/>
        <pc:sldMkLst>
          <pc:docMk/>
          <pc:sldMk cId="4117241386" sldId="282"/>
        </pc:sldMkLst>
      </pc:sldChg>
      <pc:sldChg chg="del">
        <pc:chgData name="" userId="3b99287881d56c4f" providerId="LiveId" clId="{9A5AF875-10F0-4C11-A7E2-50655CD6C3BF}" dt="2020-07-09T22:32:35.850" v="34" actId="2696"/>
        <pc:sldMkLst>
          <pc:docMk/>
          <pc:sldMk cId="1764952405" sldId="283"/>
        </pc:sldMkLst>
      </pc:sldChg>
      <pc:sldChg chg="del">
        <pc:chgData name="" userId="3b99287881d56c4f" providerId="LiveId" clId="{9A5AF875-10F0-4C11-A7E2-50655CD6C3BF}" dt="2020-07-09T22:32:35.718" v="28" actId="2696"/>
        <pc:sldMkLst>
          <pc:docMk/>
          <pc:sldMk cId="2205141424" sldId="288"/>
        </pc:sldMkLst>
      </pc:sldChg>
      <pc:sldChg chg="del">
        <pc:chgData name="" userId="3b99287881d56c4f" providerId="LiveId" clId="{9A5AF875-10F0-4C11-A7E2-50655CD6C3BF}" dt="2020-07-09T22:33:03.952" v="91" actId="2696"/>
        <pc:sldMkLst>
          <pc:docMk/>
          <pc:sldMk cId="332469139" sldId="291"/>
        </pc:sldMkLst>
      </pc:sldChg>
      <pc:sldChg chg="del">
        <pc:chgData name="" userId="3b99287881d56c4f" providerId="LiveId" clId="{9A5AF875-10F0-4C11-A7E2-50655CD6C3BF}" dt="2020-07-09T22:32:35.916" v="36" actId="2696"/>
        <pc:sldMkLst>
          <pc:docMk/>
          <pc:sldMk cId="401034435" sldId="294"/>
        </pc:sldMkLst>
      </pc:sldChg>
      <pc:sldChg chg="del">
        <pc:chgData name="" userId="3b99287881d56c4f" providerId="LiveId" clId="{9A5AF875-10F0-4C11-A7E2-50655CD6C3BF}" dt="2020-07-09T22:32:35.938" v="37" actId="2696"/>
        <pc:sldMkLst>
          <pc:docMk/>
          <pc:sldMk cId="2365513556" sldId="295"/>
        </pc:sldMkLst>
      </pc:sldChg>
      <pc:sldChg chg="del">
        <pc:chgData name="" userId="3b99287881d56c4f" providerId="LiveId" clId="{9A5AF875-10F0-4C11-A7E2-50655CD6C3BF}" dt="2020-07-09T22:32:35.977" v="39" actId="2696"/>
        <pc:sldMkLst>
          <pc:docMk/>
          <pc:sldMk cId="253777203" sldId="296"/>
        </pc:sldMkLst>
      </pc:sldChg>
      <pc:sldChg chg="del">
        <pc:chgData name="" userId="3b99287881d56c4f" providerId="LiveId" clId="{9A5AF875-10F0-4C11-A7E2-50655CD6C3BF}" dt="2020-07-09T22:32:35.957" v="38" actId="2696"/>
        <pc:sldMkLst>
          <pc:docMk/>
          <pc:sldMk cId="98964276" sldId="298"/>
        </pc:sldMkLst>
      </pc:sldChg>
      <pc:sldChg chg="del">
        <pc:chgData name="" userId="3b99287881d56c4f" providerId="LiveId" clId="{9A5AF875-10F0-4C11-A7E2-50655CD6C3BF}" dt="2020-07-09T22:32:36.398" v="61" actId="2696"/>
        <pc:sldMkLst>
          <pc:docMk/>
          <pc:sldMk cId="514072298" sldId="302"/>
        </pc:sldMkLst>
      </pc:sldChg>
      <pc:sldChg chg="modNotesTx">
        <pc:chgData name="" userId="3b99287881d56c4f" providerId="LiveId" clId="{9A5AF875-10F0-4C11-A7E2-50655CD6C3BF}" dt="2020-07-09T22:59:08.820" v="165" actId="6549"/>
        <pc:sldMkLst>
          <pc:docMk/>
          <pc:sldMk cId="2116033388" sldId="304"/>
        </pc:sldMkLst>
      </pc:sldChg>
      <pc:sldChg chg="del">
        <pc:chgData name="" userId="3b99287881d56c4f" providerId="LiveId" clId="{9A5AF875-10F0-4C11-A7E2-50655CD6C3BF}" dt="2020-07-09T22:32:36.287" v="57" actId="2696"/>
        <pc:sldMkLst>
          <pc:docMk/>
          <pc:sldMk cId="2979081156" sldId="306"/>
        </pc:sldMkLst>
      </pc:sldChg>
      <pc:sldChg chg="modNotesTx">
        <pc:chgData name="" userId="3b99287881d56c4f" providerId="LiveId" clId="{9A5AF875-10F0-4C11-A7E2-50655CD6C3BF}" dt="2020-07-09T22:59:02.608" v="163" actId="6549"/>
        <pc:sldMkLst>
          <pc:docMk/>
          <pc:sldMk cId="65059241" sldId="307"/>
        </pc:sldMkLst>
      </pc:sldChg>
      <pc:sldChg chg="modNotesTx">
        <pc:chgData name="" userId="3b99287881d56c4f" providerId="LiveId" clId="{9A5AF875-10F0-4C11-A7E2-50655CD6C3BF}" dt="2020-07-09T22:59:00.256" v="162" actId="6549"/>
        <pc:sldMkLst>
          <pc:docMk/>
          <pc:sldMk cId="2696753971" sldId="309"/>
        </pc:sldMkLst>
      </pc:sldChg>
      <pc:sldChg chg="del">
        <pc:chgData name="" userId="3b99287881d56c4f" providerId="LiveId" clId="{9A5AF875-10F0-4C11-A7E2-50655CD6C3BF}" dt="2020-07-09T22:33:03.880" v="86" actId="2696"/>
        <pc:sldMkLst>
          <pc:docMk/>
          <pc:sldMk cId="432635520" sldId="315"/>
        </pc:sldMkLst>
      </pc:sldChg>
      <pc:sldChg chg="del">
        <pc:chgData name="" userId="3b99287881d56c4f" providerId="LiveId" clId="{9A5AF875-10F0-4C11-A7E2-50655CD6C3BF}" dt="2020-07-09T22:33:04.034" v="98" actId="2696"/>
        <pc:sldMkLst>
          <pc:docMk/>
          <pc:sldMk cId="207628211" sldId="316"/>
        </pc:sldMkLst>
      </pc:sldChg>
      <pc:sldChg chg="modNotesTx">
        <pc:chgData name="" userId="3b99287881d56c4f" providerId="LiveId" clId="{9A5AF875-10F0-4C11-A7E2-50655CD6C3BF}" dt="2020-07-09T23:00:01.529" v="181" actId="6549"/>
        <pc:sldMkLst>
          <pc:docMk/>
          <pc:sldMk cId="3459868235" sldId="317"/>
        </pc:sldMkLst>
      </pc:sldChg>
      <pc:sldChg chg="del">
        <pc:chgData name="" userId="3b99287881d56c4f" providerId="LiveId" clId="{9A5AF875-10F0-4C11-A7E2-50655CD6C3BF}" dt="2020-07-09T22:33:03.900" v="88" actId="2696"/>
        <pc:sldMkLst>
          <pc:docMk/>
          <pc:sldMk cId="1994206405" sldId="318"/>
        </pc:sldMkLst>
      </pc:sldChg>
      <pc:sldChg chg="del">
        <pc:chgData name="" userId="3b99287881d56c4f" providerId="LiveId" clId="{9A5AF875-10F0-4C11-A7E2-50655CD6C3BF}" dt="2020-07-09T22:32:35.774" v="31" actId="2696"/>
        <pc:sldMkLst>
          <pc:docMk/>
          <pc:sldMk cId="1415098039" sldId="319"/>
        </pc:sldMkLst>
      </pc:sldChg>
      <pc:sldChg chg="del">
        <pc:chgData name="" userId="3b99287881d56c4f" providerId="LiveId" clId="{9A5AF875-10F0-4C11-A7E2-50655CD6C3BF}" dt="2020-07-09T22:33:03.890" v="87" actId="2696"/>
        <pc:sldMkLst>
          <pc:docMk/>
          <pc:sldMk cId="2782091131" sldId="320"/>
        </pc:sldMkLst>
      </pc:sldChg>
      <pc:sldChg chg="del">
        <pc:chgData name="" userId="3b99287881d56c4f" providerId="LiveId" clId="{9A5AF875-10F0-4C11-A7E2-50655CD6C3BF}" dt="2020-07-09T22:33:03.911" v="89" actId="2696"/>
        <pc:sldMkLst>
          <pc:docMk/>
          <pc:sldMk cId="405350919" sldId="321"/>
        </pc:sldMkLst>
      </pc:sldChg>
      <pc:sldChg chg="del">
        <pc:chgData name="" userId="3b99287881d56c4f" providerId="LiveId" clId="{9A5AF875-10F0-4C11-A7E2-50655CD6C3BF}" dt="2020-07-09T22:33:03.983" v="94" actId="2696"/>
        <pc:sldMkLst>
          <pc:docMk/>
          <pc:sldMk cId="1650548616" sldId="323"/>
        </pc:sldMkLst>
      </pc:sldChg>
      <pc:sldChg chg="del">
        <pc:chgData name="" userId="3b99287881d56c4f" providerId="LiveId" clId="{9A5AF875-10F0-4C11-A7E2-50655CD6C3BF}" dt="2020-07-09T22:33:03.922" v="90" actId="2696"/>
        <pc:sldMkLst>
          <pc:docMk/>
          <pc:sldMk cId="1823742368" sldId="324"/>
        </pc:sldMkLst>
      </pc:sldChg>
      <pc:sldChg chg="del">
        <pc:chgData name="" userId="3b99287881d56c4f" providerId="LiveId" clId="{9A5AF875-10F0-4C11-A7E2-50655CD6C3BF}" dt="2020-07-09T22:33:04.056" v="99" actId="2696"/>
        <pc:sldMkLst>
          <pc:docMk/>
          <pc:sldMk cId="2423911100" sldId="325"/>
        </pc:sldMkLst>
      </pc:sldChg>
      <pc:sldChg chg="del">
        <pc:chgData name="" userId="3b99287881d56c4f" providerId="LiveId" clId="{9A5AF875-10F0-4C11-A7E2-50655CD6C3BF}" dt="2020-07-09T22:33:04.085" v="101" actId="2696"/>
        <pc:sldMkLst>
          <pc:docMk/>
          <pc:sldMk cId="2501528261" sldId="326"/>
        </pc:sldMkLst>
      </pc:sldChg>
      <pc:sldChg chg="del">
        <pc:chgData name="" userId="3b99287881d56c4f" providerId="LiveId" clId="{9A5AF875-10F0-4C11-A7E2-50655CD6C3BF}" dt="2020-07-09T22:32:35.156" v="0" actId="2696"/>
        <pc:sldMkLst>
          <pc:docMk/>
          <pc:sldMk cId="235113668" sldId="328"/>
        </pc:sldMkLst>
      </pc:sldChg>
      <pc:sldChg chg="del">
        <pc:chgData name="" userId="3b99287881d56c4f" providerId="LiveId" clId="{9A5AF875-10F0-4C11-A7E2-50655CD6C3BF}" dt="2020-07-09T22:33:03.579" v="65" actId="2696"/>
        <pc:sldMkLst>
          <pc:docMk/>
          <pc:sldMk cId="3631921365" sldId="329"/>
        </pc:sldMkLst>
      </pc:sldChg>
      <pc:sldChg chg="del">
        <pc:chgData name="" userId="3b99287881d56c4f" providerId="LiveId" clId="{9A5AF875-10F0-4C11-A7E2-50655CD6C3BF}" dt="2020-07-09T22:32:35.651" v="25" actId="2696"/>
        <pc:sldMkLst>
          <pc:docMk/>
          <pc:sldMk cId="2218091690" sldId="331"/>
        </pc:sldMkLst>
      </pc:sldChg>
      <pc:sldChg chg="del">
        <pc:chgData name="" userId="3b99287881d56c4f" providerId="LiveId" clId="{9A5AF875-10F0-4C11-A7E2-50655CD6C3BF}" dt="2020-07-09T22:33:04.074" v="100" actId="2696"/>
        <pc:sldMkLst>
          <pc:docMk/>
          <pc:sldMk cId="95100417" sldId="342"/>
        </pc:sldMkLst>
      </pc:sldChg>
      <pc:sldChg chg="del">
        <pc:chgData name="" userId="3b99287881d56c4f" providerId="LiveId" clId="{9A5AF875-10F0-4C11-A7E2-50655CD6C3BF}" dt="2020-07-09T22:33:04.108" v="103" actId="2696"/>
        <pc:sldMkLst>
          <pc:docMk/>
          <pc:sldMk cId="3817329605" sldId="344"/>
        </pc:sldMkLst>
      </pc:sldChg>
      <pc:sldChg chg="del">
        <pc:chgData name="" userId="3b99287881d56c4f" providerId="LiveId" clId="{9A5AF875-10F0-4C11-A7E2-50655CD6C3BF}" dt="2020-07-09T22:33:04.116" v="104" actId="2696"/>
        <pc:sldMkLst>
          <pc:docMk/>
          <pc:sldMk cId="2948489909" sldId="346"/>
        </pc:sldMkLst>
      </pc:sldChg>
      <pc:sldChg chg="del">
        <pc:chgData name="" userId="3b99287881d56c4f" providerId="LiveId" clId="{9A5AF875-10F0-4C11-A7E2-50655CD6C3BF}" dt="2020-07-09T22:33:04.467" v="136" actId="2696"/>
        <pc:sldMkLst>
          <pc:docMk/>
          <pc:sldMk cId="2903557637" sldId="347"/>
        </pc:sldMkLst>
      </pc:sldChg>
      <pc:sldChg chg="del">
        <pc:chgData name="" userId="3b99287881d56c4f" providerId="LiveId" clId="{9A5AF875-10F0-4C11-A7E2-50655CD6C3BF}" dt="2020-07-09T22:33:04.488" v="138" actId="2696"/>
        <pc:sldMkLst>
          <pc:docMk/>
          <pc:sldMk cId="1618913422" sldId="348"/>
        </pc:sldMkLst>
      </pc:sldChg>
      <pc:sldChg chg="del">
        <pc:chgData name="" userId="3b99287881d56c4f" providerId="LiveId" clId="{9A5AF875-10F0-4C11-A7E2-50655CD6C3BF}" dt="2020-07-09T22:33:03.964" v="92" actId="2696"/>
        <pc:sldMkLst>
          <pc:docMk/>
          <pc:sldMk cId="925662100" sldId="349"/>
        </pc:sldMkLst>
      </pc:sldChg>
      <pc:sldChg chg="del">
        <pc:chgData name="" userId="3b99287881d56c4f" providerId="LiveId" clId="{9A5AF875-10F0-4C11-A7E2-50655CD6C3BF}" dt="2020-07-09T22:33:04.096" v="102" actId="2696"/>
        <pc:sldMkLst>
          <pc:docMk/>
          <pc:sldMk cId="1756521134" sldId="350"/>
        </pc:sldMkLst>
      </pc:sldChg>
      <pc:sldChg chg="del">
        <pc:chgData name="" userId="3b99287881d56c4f" providerId="LiveId" clId="{9A5AF875-10F0-4C11-A7E2-50655CD6C3BF}" dt="2020-07-09T22:33:04.497" v="139" actId="2696"/>
        <pc:sldMkLst>
          <pc:docMk/>
          <pc:sldMk cId="3893251900" sldId="352"/>
        </pc:sldMkLst>
      </pc:sldChg>
      <pc:sldChg chg="del">
        <pc:chgData name="" userId="3b99287881d56c4f" providerId="LiveId" clId="{9A5AF875-10F0-4C11-A7E2-50655CD6C3BF}" dt="2020-07-09T22:33:04.534" v="141" actId="2696"/>
        <pc:sldMkLst>
          <pc:docMk/>
          <pc:sldMk cId="3718984716" sldId="354"/>
        </pc:sldMkLst>
      </pc:sldChg>
      <pc:sldChg chg="del">
        <pc:chgData name="" userId="3b99287881d56c4f" providerId="LiveId" clId="{9A5AF875-10F0-4C11-A7E2-50655CD6C3BF}" dt="2020-07-09T22:33:04.515" v="140" actId="2696"/>
        <pc:sldMkLst>
          <pc:docMk/>
          <pc:sldMk cId="1479454571" sldId="356"/>
        </pc:sldMkLst>
      </pc:sldChg>
      <pc:sldChg chg="del">
        <pc:chgData name="" userId="3b99287881d56c4f" providerId="LiveId" clId="{9A5AF875-10F0-4C11-A7E2-50655CD6C3BF}" dt="2020-07-09T22:33:04.005" v="95" actId="2696"/>
        <pc:sldMkLst>
          <pc:docMk/>
          <pc:sldMk cId="2355597987" sldId="365"/>
        </pc:sldMkLst>
      </pc:sldChg>
      <pc:sldChg chg="del">
        <pc:chgData name="" userId="3b99287881d56c4f" providerId="LiveId" clId="{9A5AF875-10F0-4C11-A7E2-50655CD6C3BF}" dt="2020-07-09T22:32:35.743" v="29" actId="2696"/>
        <pc:sldMkLst>
          <pc:docMk/>
          <pc:sldMk cId="2231469039" sldId="368"/>
        </pc:sldMkLst>
      </pc:sldChg>
      <pc:sldChg chg="del">
        <pc:chgData name="" userId="3b99287881d56c4f" providerId="LiveId" clId="{9A5AF875-10F0-4C11-A7E2-50655CD6C3BF}" dt="2020-07-09T22:33:04.545" v="142" actId="2696"/>
        <pc:sldMkLst>
          <pc:docMk/>
          <pc:sldMk cId="3002276316" sldId="370"/>
        </pc:sldMkLst>
      </pc:sldChg>
      <pc:sldChg chg="del">
        <pc:chgData name="" userId="3b99287881d56c4f" providerId="LiveId" clId="{9A5AF875-10F0-4C11-A7E2-50655CD6C3BF}" dt="2020-07-09T22:33:04.557" v="143" actId="2696"/>
        <pc:sldMkLst>
          <pc:docMk/>
          <pc:sldMk cId="238814900" sldId="371"/>
        </pc:sldMkLst>
      </pc:sldChg>
      <pc:sldChg chg="del">
        <pc:chgData name="" userId="3b99287881d56c4f" providerId="LiveId" clId="{9A5AF875-10F0-4C11-A7E2-50655CD6C3BF}" dt="2020-07-09T22:33:04.573" v="144" actId="2696"/>
        <pc:sldMkLst>
          <pc:docMk/>
          <pc:sldMk cId="3683218761" sldId="372"/>
        </pc:sldMkLst>
      </pc:sldChg>
      <pc:sldChg chg="del">
        <pc:chgData name="" userId="3b99287881d56c4f" providerId="LiveId" clId="{9A5AF875-10F0-4C11-A7E2-50655CD6C3BF}" dt="2020-07-09T22:32:35.826" v="33" actId="2696"/>
        <pc:sldMkLst>
          <pc:docMk/>
          <pc:sldMk cId="429074935" sldId="374"/>
        </pc:sldMkLst>
      </pc:sldChg>
      <pc:sldChg chg="del">
        <pc:chgData name="" userId="3b99287881d56c4f" providerId="LiveId" clId="{9A5AF875-10F0-4C11-A7E2-50655CD6C3BF}" dt="2020-07-09T22:33:03.756" v="76" actId="2696"/>
        <pc:sldMkLst>
          <pc:docMk/>
          <pc:sldMk cId="708445316" sldId="375"/>
        </pc:sldMkLst>
      </pc:sldChg>
      <pc:sldChg chg="del">
        <pc:chgData name="" userId="3b99287881d56c4f" providerId="LiveId" clId="{9A5AF875-10F0-4C11-A7E2-50655CD6C3BF}" dt="2020-07-09T22:33:03.975" v="93" actId="2696"/>
        <pc:sldMkLst>
          <pc:docMk/>
          <pc:sldMk cId="978317922" sldId="379"/>
        </pc:sldMkLst>
      </pc:sldChg>
      <pc:sldChg chg="del">
        <pc:chgData name="" userId="3b99287881d56c4f" providerId="LiveId" clId="{9A5AF875-10F0-4C11-A7E2-50655CD6C3BF}" dt="2020-07-09T22:32:36.261" v="56" actId="2696"/>
        <pc:sldMkLst>
          <pc:docMk/>
          <pc:sldMk cId="3872259648" sldId="380"/>
        </pc:sldMkLst>
      </pc:sldChg>
      <pc:sldChg chg="del">
        <pc:chgData name="" userId="3b99287881d56c4f" providerId="LiveId" clId="{9A5AF875-10F0-4C11-A7E2-50655CD6C3BF}" dt="2020-07-09T22:33:04.015" v="96" actId="2696"/>
        <pc:sldMkLst>
          <pc:docMk/>
          <pc:sldMk cId="214585762" sldId="383"/>
        </pc:sldMkLst>
      </pc:sldChg>
      <pc:sldChg chg="del">
        <pc:chgData name="" userId="3b99287881d56c4f" providerId="LiveId" clId="{9A5AF875-10F0-4C11-A7E2-50655CD6C3BF}" dt="2020-07-09T22:33:04.025" v="97" actId="2696"/>
        <pc:sldMkLst>
          <pc:docMk/>
          <pc:sldMk cId="3993481752" sldId="384"/>
        </pc:sldMkLst>
      </pc:sldChg>
      <pc:sldChg chg="del">
        <pc:chgData name="" userId="3b99287881d56c4f" providerId="LiveId" clId="{9A5AF875-10F0-4C11-A7E2-50655CD6C3BF}" dt="2020-07-09T22:33:03.597" v="66" actId="2696"/>
        <pc:sldMkLst>
          <pc:docMk/>
          <pc:sldMk cId="2008221241" sldId="388"/>
        </pc:sldMkLst>
      </pc:sldChg>
      <pc:sldChg chg="modNotesTx">
        <pc:chgData name="" userId="3b99287881d56c4f" providerId="LiveId" clId="{9A5AF875-10F0-4C11-A7E2-50655CD6C3BF}" dt="2020-07-09T22:58:29.493" v="151" actId="6549"/>
        <pc:sldMkLst>
          <pc:docMk/>
          <pc:sldMk cId="543947760" sldId="394"/>
        </pc:sldMkLst>
      </pc:sldChg>
      <pc:sldChg chg="del">
        <pc:chgData name="" userId="3b99287881d56c4f" providerId="LiveId" clId="{9A5AF875-10F0-4C11-A7E2-50655CD6C3BF}" dt="2020-07-09T22:32:35.459" v="21" actId="2696"/>
        <pc:sldMkLst>
          <pc:docMk/>
          <pc:sldMk cId="2159696706" sldId="397"/>
        </pc:sldMkLst>
      </pc:sldChg>
      <pc:sldChg chg="del">
        <pc:chgData name="" userId="3b99287881d56c4f" providerId="LiveId" clId="{9A5AF875-10F0-4C11-A7E2-50655CD6C3BF}" dt="2020-07-09T22:32:35.673" v="26" actId="2696"/>
        <pc:sldMkLst>
          <pc:docMk/>
          <pc:sldMk cId="4050472248" sldId="400"/>
        </pc:sldMkLst>
      </pc:sldChg>
      <pc:sldChg chg="modNotesTx">
        <pc:chgData name="" userId="3b99287881d56c4f" providerId="LiveId" clId="{9A5AF875-10F0-4C11-A7E2-50655CD6C3BF}" dt="2020-07-09T22:59:56.157" v="179" actId="6549"/>
        <pc:sldMkLst>
          <pc:docMk/>
          <pc:sldMk cId="1523353477" sldId="403"/>
        </pc:sldMkLst>
      </pc:sldChg>
      <pc:sldChg chg="del">
        <pc:chgData name="" userId="3b99287881d56c4f" providerId="LiveId" clId="{9A5AF875-10F0-4C11-A7E2-50655CD6C3BF}" dt="2020-07-09T22:33:04.404" v="131" actId="2696"/>
        <pc:sldMkLst>
          <pc:docMk/>
          <pc:sldMk cId="1226549993" sldId="404"/>
        </pc:sldMkLst>
      </pc:sldChg>
      <pc:sldChg chg="del">
        <pc:chgData name="" userId="3b99287881d56c4f" providerId="LiveId" clId="{9A5AF875-10F0-4C11-A7E2-50655CD6C3BF}" dt="2020-07-09T22:33:04.170" v="108" actId="2696"/>
        <pc:sldMkLst>
          <pc:docMk/>
          <pc:sldMk cId="2160764629" sldId="405"/>
        </pc:sldMkLst>
      </pc:sldChg>
      <pc:sldChg chg="del">
        <pc:chgData name="" userId="3b99287881d56c4f" providerId="LiveId" clId="{9A5AF875-10F0-4C11-A7E2-50655CD6C3BF}" dt="2020-07-09T22:33:04.186" v="109" actId="2696"/>
        <pc:sldMkLst>
          <pc:docMk/>
          <pc:sldMk cId="2702601478" sldId="406"/>
        </pc:sldMkLst>
      </pc:sldChg>
      <pc:sldChg chg="del">
        <pc:chgData name="" userId="3b99287881d56c4f" providerId="LiveId" clId="{9A5AF875-10F0-4C11-A7E2-50655CD6C3BF}" dt="2020-07-09T22:33:04.198" v="110" actId="2696"/>
        <pc:sldMkLst>
          <pc:docMk/>
          <pc:sldMk cId="23735278" sldId="407"/>
        </pc:sldMkLst>
      </pc:sldChg>
      <pc:sldChg chg="del">
        <pc:chgData name="" userId="3b99287881d56c4f" providerId="LiveId" clId="{9A5AF875-10F0-4C11-A7E2-50655CD6C3BF}" dt="2020-07-09T22:33:04.208" v="111" actId="2696"/>
        <pc:sldMkLst>
          <pc:docMk/>
          <pc:sldMk cId="2034578820" sldId="408"/>
        </pc:sldMkLst>
      </pc:sldChg>
      <pc:sldChg chg="del">
        <pc:chgData name="" userId="3b99287881d56c4f" providerId="LiveId" clId="{9A5AF875-10F0-4C11-A7E2-50655CD6C3BF}" dt="2020-07-09T22:33:04.219" v="112" actId="2696"/>
        <pc:sldMkLst>
          <pc:docMk/>
          <pc:sldMk cId="2653506396" sldId="409"/>
        </pc:sldMkLst>
      </pc:sldChg>
      <pc:sldChg chg="del">
        <pc:chgData name="" userId="3b99287881d56c4f" providerId="LiveId" clId="{9A5AF875-10F0-4C11-A7E2-50655CD6C3BF}" dt="2020-07-09T22:33:04.230" v="113" actId="2696"/>
        <pc:sldMkLst>
          <pc:docMk/>
          <pc:sldMk cId="3572290847" sldId="410"/>
        </pc:sldMkLst>
      </pc:sldChg>
      <pc:sldChg chg="del">
        <pc:chgData name="" userId="3b99287881d56c4f" providerId="LiveId" clId="{9A5AF875-10F0-4C11-A7E2-50655CD6C3BF}" dt="2020-07-09T22:33:04.251" v="115" actId="2696"/>
        <pc:sldMkLst>
          <pc:docMk/>
          <pc:sldMk cId="1448285017" sldId="411"/>
        </pc:sldMkLst>
      </pc:sldChg>
      <pc:sldChg chg="del">
        <pc:chgData name="" userId="3b99287881d56c4f" providerId="LiveId" clId="{9A5AF875-10F0-4C11-A7E2-50655CD6C3BF}" dt="2020-07-09T22:33:04.271" v="117" actId="2696"/>
        <pc:sldMkLst>
          <pc:docMk/>
          <pc:sldMk cId="2409542411" sldId="412"/>
        </pc:sldMkLst>
      </pc:sldChg>
      <pc:sldChg chg="del">
        <pc:chgData name="" userId="3b99287881d56c4f" providerId="LiveId" clId="{9A5AF875-10F0-4C11-A7E2-50655CD6C3BF}" dt="2020-07-09T22:33:04.289" v="119" actId="2696"/>
        <pc:sldMkLst>
          <pc:docMk/>
          <pc:sldMk cId="253297220" sldId="413"/>
        </pc:sldMkLst>
      </pc:sldChg>
      <pc:sldChg chg="del">
        <pc:chgData name="" userId="3b99287881d56c4f" providerId="LiveId" clId="{9A5AF875-10F0-4C11-A7E2-50655CD6C3BF}" dt="2020-07-09T22:33:04.305" v="121" actId="2696"/>
        <pc:sldMkLst>
          <pc:docMk/>
          <pc:sldMk cId="2877821772" sldId="414"/>
        </pc:sldMkLst>
      </pc:sldChg>
      <pc:sldChg chg="del">
        <pc:chgData name="" userId="3b99287881d56c4f" providerId="LiveId" clId="{9A5AF875-10F0-4C11-A7E2-50655CD6C3BF}" dt="2020-07-09T22:33:04.159" v="107" actId="2696"/>
        <pc:sldMkLst>
          <pc:docMk/>
          <pc:sldMk cId="3875622453" sldId="415"/>
        </pc:sldMkLst>
      </pc:sldChg>
      <pc:sldChg chg="del">
        <pc:chgData name="" userId="3b99287881d56c4f" providerId="LiveId" clId="{9A5AF875-10F0-4C11-A7E2-50655CD6C3BF}" dt="2020-07-09T22:33:04.323" v="123" actId="2696"/>
        <pc:sldMkLst>
          <pc:docMk/>
          <pc:sldMk cId="2049815173" sldId="416"/>
        </pc:sldMkLst>
      </pc:sldChg>
      <pc:sldChg chg="del">
        <pc:chgData name="" userId="3b99287881d56c4f" providerId="LiveId" clId="{9A5AF875-10F0-4C11-A7E2-50655CD6C3BF}" dt="2020-07-09T22:33:04.341" v="125" actId="2696"/>
        <pc:sldMkLst>
          <pc:docMk/>
          <pc:sldMk cId="4210294922" sldId="417"/>
        </pc:sldMkLst>
      </pc:sldChg>
      <pc:sldChg chg="del">
        <pc:chgData name="" userId="3b99287881d56c4f" providerId="LiveId" clId="{9A5AF875-10F0-4C11-A7E2-50655CD6C3BF}" dt="2020-07-09T22:33:04.349" v="126" actId="2696"/>
        <pc:sldMkLst>
          <pc:docMk/>
          <pc:sldMk cId="2297262971" sldId="418"/>
        </pc:sldMkLst>
      </pc:sldChg>
      <pc:sldChg chg="del">
        <pc:chgData name="" userId="3b99287881d56c4f" providerId="LiveId" clId="{9A5AF875-10F0-4C11-A7E2-50655CD6C3BF}" dt="2020-07-09T22:33:04.357" v="127" actId="2696"/>
        <pc:sldMkLst>
          <pc:docMk/>
          <pc:sldMk cId="849224904" sldId="419"/>
        </pc:sldMkLst>
      </pc:sldChg>
      <pc:sldChg chg="del">
        <pc:chgData name="" userId="3b99287881d56c4f" providerId="LiveId" clId="{9A5AF875-10F0-4C11-A7E2-50655CD6C3BF}" dt="2020-07-09T22:33:04.364" v="128" actId="2696"/>
        <pc:sldMkLst>
          <pc:docMk/>
          <pc:sldMk cId="1419997771" sldId="420"/>
        </pc:sldMkLst>
      </pc:sldChg>
      <pc:sldChg chg="del">
        <pc:chgData name="" userId="3b99287881d56c4f" providerId="LiveId" clId="{9A5AF875-10F0-4C11-A7E2-50655CD6C3BF}" dt="2020-07-09T22:33:04.372" v="129" actId="2696"/>
        <pc:sldMkLst>
          <pc:docMk/>
          <pc:sldMk cId="3393485132" sldId="421"/>
        </pc:sldMkLst>
      </pc:sldChg>
      <pc:sldChg chg="del">
        <pc:chgData name="" userId="3b99287881d56c4f" providerId="LiveId" clId="{9A5AF875-10F0-4C11-A7E2-50655CD6C3BF}" dt="2020-07-09T22:33:04.389" v="130" actId="2696"/>
        <pc:sldMkLst>
          <pc:docMk/>
          <pc:sldMk cId="4056010817" sldId="422"/>
        </pc:sldMkLst>
      </pc:sldChg>
      <pc:sldChg chg="del">
        <pc:chgData name="" userId="3b99287881d56c4f" providerId="LiveId" clId="{9A5AF875-10F0-4C11-A7E2-50655CD6C3BF}" dt="2020-07-09T22:33:04.241" v="114" actId="2696"/>
        <pc:sldMkLst>
          <pc:docMk/>
          <pc:sldMk cId="1775126838" sldId="423"/>
        </pc:sldMkLst>
      </pc:sldChg>
      <pc:sldChg chg="del">
        <pc:chgData name="" userId="3b99287881d56c4f" providerId="LiveId" clId="{9A5AF875-10F0-4C11-A7E2-50655CD6C3BF}" dt="2020-07-09T22:33:04.261" v="116" actId="2696"/>
        <pc:sldMkLst>
          <pc:docMk/>
          <pc:sldMk cId="3457306675" sldId="424"/>
        </pc:sldMkLst>
      </pc:sldChg>
      <pc:sldChg chg="del">
        <pc:chgData name="" userId="3b99287881d56c4f" providerId="LiveId" clId="{9A5AF875-10F0-4C11-A7E2-50655CD6C3BF}" dt="2020-07-09T22:33:04.280" v="118" actId="2696"/>
        <pc:sldMkLst>
          <pc:docMk/>
          <pc:sldMk cId="3695381730" sldId="425"/>
        </pc:sldMkLst>
      </pc:sldChg>
      <pc:sldChg chg="del">
        <pc:chgData name="" userId="3b99287881d56c4f" providerId="LiveId" clId="{9A5AF875-10F0-4C11-A7E2-50655CD6C3BF}" dt="2020-07-09T22:33:04.297" v="120" actId="2696"/>
        <pc:sldMkLst>
          <pc:docMk/>
          <pc:sldMk cId="1702135856" sldId="426"/>
        </pc:sldMkLst>
      </pc:sldChg>
      <pc:sldChg chg="del">
        <pc:chgData name="" userId="3b99287881d56c4f" providerId="LiveId" clId="{9A5AF875-10F0-4C11-A7E2-50655CD6C3BF}" dt="2020-07-09T22:33:04.314" v="122" actId="2696"/>
        <pc:sldMkLst>
          <pc:docMk/>
          <pc:sldMk cId="1140540821" sldId="427"/>
        </pc:sldMkLst>
      </pc:sldChg>
      <pc:sldChg chg="del">
        <pc:chgData name="" userId="3b99287881d56c4f" providerId="LiveId" clId="{9A5AF875-10F0-4C11-A7E2-50655CD6C3BF}" dt="2020-07-09T22:33:04.332" v="124" actId="2696"/>
        <pc:sldMkLst>
          <pc:docMk/>
          <pc:sldMk cId="2755067214" sldId="428"/>
        </pc:sldMkLst>
      </pc:sldChg>
      <pc:sldChg chg="modNotesTx">
        <pc:chgData name="" userId="3b99287881d56c4f" providerId="LiveId" clId="{9A5AF875-10F0-4C11-A7E2-50655CD6C3BF}" dt="2020-07-09T22:58:47.857" v="157" actId="6549"/>
        <pc:sldMkLst>
          <pc:docMk/>
          <pc:sldMk cId="3991926794" sldId="430"/>
        </pc:sldMkLst>
      </pc:sldChg>
      <pc:sldChg chg="modNotesTx">
        <pc:chgData name="" userId="3b99287881d56c4f" providerId="LiveId" clId="{9A5AF875-10F0-4C11-A7E2-50655CD6C3BF}" dt="2020-07-09T22:58:36.150" v="153" actId="6549"/>
        <pc:sldMkLst>
          <pc:docMk/>
          <pc:sldMk cId="679362185" sldId="431"/>
        </pc:sldMkLst>
      </pc:sldChg>
      <pc:sldChg chg="del">
        <pc:chgData name="" userId="3b99287881d56c4f" providerId="LiveId" clId="{9A5AF875-10F0-4C11-A7E2-50655CD6C3BF}" dt="2020-07-09T22:33:03.742" v="75" actId="2696"/>
        <pc:sldMkLst>
          <pc:docMk/>
          <pc:sldMk cId="2105954323" sldId="433"/>
        </pc:sldMkLst>
      </pc:sldChg>
      <pc:sldChg chg="del">
        <pc:chgData name="" userId="3b99287881d56c4f" providerId="LiveId" clId="{9A5AF875-10F0-4C11-A7E2-50655CD6C3BF}" dt="2020-07-09T22:32:35.259" v="7" actId="2696"/>
        <pc:sldMkLst>
          <pc:docMk/>
          <pc:sldMk cId="3776920674" sldId="435"/>
        </pc:sldMkLst>
      </pc:sldChg>
      <pc:sldChg chg="del">
        <pc:chgData name="" userId="3b99287881d56c4f" providerId="LiveId" clId="{9A5AF875-10F0-4C11-A7E2-50655CD6C3BF}" dt="2020-07-09T22:33:04.421" v="133" actId="2696"/>
        <pc:sldMkLst>
          <pc:docMk/>
          <pc:sldMk cId="1433010094" sldId="441"/>
        </pc:sldMkLst>
      </pc:sldChg>
      <pc:sldChg chg="del">
        <pc:chgData name="" userId="3b99287881d56c4f" providerId="LiveId" clId="{9A5AF875-10F0-4C11-A7E2-50655CD6C3BF}" dt="2020-07-09T22:32:35.243" v="6" actId="2696"/>
        <pc:sldMkLst>
          <pc:docMk/>
          <pc:sldMk cId="1270423393" sldId="443"/>
        </pc:sldMkLst>
      </pc:sldChg>
      <pc:sldChg chg="del">
        <pc:chgData name="" userId="3b99287881d56c4f" providerId="LiveId" clId="{9A5AF875-10F0-4C11-A7E2-50655CD6C3BF}" dt="2020-07-09T22:32:35.759" v="30" actId="2696"/>
        <pc:sldMkLst>
          <pc:docMk/>
          <pc:sldMk cId="2410168699" sldId="445"/>
        </pc:sldMkLst>
      </pc:sldChg>
      <pc:sldChg chg="del">
        <pc:chgData name="" userId="3b99287881d56c4f" providerId="LiveId" clId="{9A5AF875-10F0-4C11-A7E2-50655CD6C3BF}" dt="2020-07-09T22:32:35.309" v="11" actId="2696"/>
        <pc:sldMkLst>
          <pc:docMk/>
          <pc:sldMk cId="121753143" sldId="447"/>
        </pc:sldMkLst>
      </pc:sldChg>
      <pc:sldChg chg="del">
        <pc:chgData name="" userId="3b99287881d56c4f" providerId="LiveId" clId="{9A5AF875-10F0-4C11-A7E2-50655CD6C3BF}" dt="2020-07-09T22:32:35.271" v="8" actId="2696"/>
        <pc:sldMkLst>
          <pc:docMk/>
          <pc:sldMk cId="383769236" sldId="448"/>
        </pc:sldMkLst>
      </pc:sldChg>
      <pc:sldChg chg="del">
        <pc:chgData name="" userId="3b99287881d56c4f" providerId="LiveId" clId="{9A5AF875-10F0-4C11-A7E2-50655CD6C3BF}" dt="2020-07-09T22:33:03.769" v="77" actId="2696"/>
        <pc:sldMkLst>
          <pc:docMk/>
          <pc:sldMk cId="1292252211" sldId="449"/>
        </pc:sldMkLst>
      </pc:sldChg>
      <pc:sldChg chg="del">
        <pc:chgData name="" userId="3b99287881d56c4f" providerId="LiveId" clId="{9A5AF875-10F0-4C11-A7E2-50655CD6C3BF}" dt="2020-07-09T22:33:03.798" v="79" actId="2696"/>
        <pc:sldMkLst>
          <pc:docMk/>
          <pc:sldMk cId="2462269111" sldId="450"/>
        </pc:sldMkLst>
      </pc:sldChg>
      <pc:sldChg chg="modNotesTx">
        <pc:chgData name="" userId="3b99287881d56c4f" providerId="LiveId" clId="{9A5AF875-10F0-4C11-A7E2-50655CD6C3BF}" dt="2020-07-09T23:00:25.321" v="185" actId="6549"/>
        <pc:sldMkLst>
          <pc:docMk/>
          <pc:sldMk cId="917189169" sldId="452"/>
        </pc:sldMkLst>
      </pc:sldChg>
      <pc:sldChg chg="del">
        <pc:chgData name="" userId="3b99287881d56c4f" providerId="LiveId" clId="{9A5AF875-10F0-4C11-A7E2-50655CD6C3BF}" dt="2020-07-09T22:32:35.472" v="22" actId="2696"/>
        <pc:sldMkLst>
          <pc:docMk/>
          <pc:sldMk cId="237423548" sldId="458"/>
        </pc:sldMkLst>
      </pc:sldChg>
      <pc:sldChg chg="del">
        <pc:chgData name="" userId="3b99287881d56c4f" providerId="LiveId" clId="{9A5AF875-10F0-4C11-A7E2-50655CD6C3BF}" dt="2020-07-09T22:32:35.423" v="19" actId="2696"/>
        <pc:sldMkLst>
          <pc:docMk/>
          <pc:sldMk cId="3206662612" sldId="460"/>
        </pc:sldMkLst>
      </pc:sldChg>
      <pc:sldChg chg="modNotesTx">
        <pc:chgData name="" userId="3b99287881d56c4f" providerId="LiveId" clId="{9A5AF875-10F0-4C11-A7E2-50655CD6C3BF}" dt="2020-07-09T22:59:52.674" v="178" actId="6549"/>
        <pc:sldMkLst>
          <pc:docMk/>
          <pc:sldMk cId="2420781784" sldId="463"/>
        </pc:sldMkLst>
      </pc:sldChg>
      <pc:sldChg chg="modNotesTx">
        <pc:chgData name="" userId="3b99287881d56c4f" providerId="LiveId" clId="{9A5AF875-10F0-4C11-A7E2-50655CD6C3BF}" dt="2020-07-09T23:00:05.094" v="182" actId="6549"/>
        <pc:sldMkLst>
          <pc:docMk/>
          <pc:sldMk cId="345089325" sldId="465"/>
        </pc:sldMkLst>
      </pc:sldChg>
      <pc:sldChg chg="del">
        <pc:chgData name="" userId="3b99287881d56c4f" providerId="LiveId" clId="{9A5AF875-10F0-4C11-A7E2-50655CD6C3BF}" dt="2020-07-09T22:32:36.051" v="44" actId="2696"/>
        <pc:sldMkLst>
          <pc:docMk/>
          <pc:sldMk cId="2944186512" sldId="473"/>
        </pc:sldMkLst>
      </pc:sldChg>
      <pc:sldChg chg="del">
        <pc:chgData name="" userId="3b99287881d56c4f" providerId="LiveId" clId="{9A5AF875-10F0-4C11-A7E2-50655CD6C3BF}" dt="2020-07-09T22:32:36.022" v="42" actId="2696"/>
        <pc:sldMkLst>
          <pc:docMk/>
          <pc:sldMk cId="51539733" sldId="474"/>
        </pc:sldMkLst>
      </pc:sldChg>
      <pc:sldChg chg="del">
        <pc:chgData name="" userId="3b99287881d56c4f" providerId="LiveId" clId="{9A5AF875-10F0-4C11-A7E2-50655CD6C3BF}" dt="2020-07-09T22:32:36.035" v="43" actId="2696"/>
        <pc:sldMkLst>
          <pc:docMk/>
          <pc:sldMk cId="3659772438" sldId="475"/>
        </pc:sldMkLst>
      </pc:sldChg>
      <pc:sldChg chg="del">
        <pc:chgData name="" userId="3b99287881d56c4f" providerId="LiveId" clId="{9A5AF875-10F0-4C11-A7E2-50655CD6C3BF}" dt="2020-07-09T22:32:36.160" v="51" actId="2696"/>
        <pc:sldMkLst>
          <pc:docMk/>
          <pc:sldMk cId="1323408573" sldId="476"/>
        </pc:sldMkLst>
      </pc:sldChg>
      <pc:sldChg chg="del">
        <pc:chgData name="" userId="3b99287881d56c4f" providerId="LiveId" clId="{9A5AF875-10F0-4C11-A7E2-50655CD6C3BF}" dt="2020-07-09T22:32:36.127" v="49" actId="2696"/>
        <pc:sldMkLst>
          <pc:docMk/>
          <pc:sldMk cId="339447962" sldId="477"/>
        </pc:sldMkLst>
      </pc:sldChg>
      <pc:sldChg chg="del">
        <pc:chgData name="" userId="3b99287881d56c4f" providerId="LiveId" clId="{9A5AF875-10F0-4C11-A7E2-50655CD6C3BF}" dt="2020-07-09T22:32:36.080" v="46" actId="2696"/>
        <pc:sldMkLst>
          <pc:docMk/>
          <pc:sldMk cId="2001039292" sldId="478"/>
        </pc:sldMkLst>
      </pc:sldChg>
      <pc:sldChg chg="del">
        <pc:chgData name="" userId="3b99287881d56c4f" providerId="LiveId" clId="{9A5AF875-10F0-4C11-A7E2-50655CD6C3BF}" dt="2020-07-09T22:32:36.064" v="45" actId="2696"/>
        <pc:sldMkLst>
          <pc:docMk/>
          <pc:sldMk cId="2870495665" sldId="479"/>
        </pc:sldMkLst>
      </pc:sldChg>
      <pc:sldChg chg="del">
        <pc:chgData name="" userId="3b99287881d56c4f" providerId="LiveId" clId="{9A5AF875-10F0-4C11-A7E2-50655CD6C3BF}" dt="2020-07-09T22:32:36.093" v="47" actId="2696"/>
        <pc:sldMkLst>
          <pc:docMk/>
          <pc:sldMk cId="2484190506" sldId="480"/>
        </pc:sldMkLst>
      </pc:sldChg>
      <pc:sldChg chg="del">
        <pc:chgData name="" userId="3b99287881d56c4f" providerId="LiveId" clId="{9A5AF875-10F0-4C11-A7E2-50655CD6C3BF}" dt="2020-07-09T22:32:36.142" v="50" actId="2696"/>
        <pc:sldMkLst>
          <pc:docMk/>
          <pc:sldMk cId="4155947881" sldId="481"/>
        </pc:sldMkLst>
      </pc:sldChg>
      <pc:sldChg chg="del">
        <pc:chgData name="" userId="3b99287881d56c4f" providerId="LiveId" clId="{9A5AF875-10F0-4C11-A7E2-50655CD6C3BF}" dt="2020-07-09T22:33:03.782" v="78" actId="2696"/>
        <pc:sldMkLst>
          <pc:docMk/>
          <pc:sldMk cId="996475686" sldId="482"/>
        </pc:sldMkLst>
      </pc:sldChg>
      <pc:sldChg chg="modNotesTx">
        <pc:chgData name="" userId="3b99287881d56c4f" providerId="LiveId" clId="{9A5AF875-10F0-4C11-A7E2-50655CD6C3BF}" dt="2020-07-09T22:58:11.690" v="147" actId="6549"/>
        <pc:sldMkLst>
          <pc:docMk/>
          <pc:sldMk cId="1388172804" sldId="483"/>
        </pc:sldMkLst>
      </pc:sldChg>
      <pc:sldChg chg="del">
        <pc:chgData name="" userId="3b99287881d56c4f" providerId="LiveId" clId="{9A5AF875-10F0-4C11-A7E2-50655CD6C3BF}" dt="2020-07-09T22:33:03.637" v="68" actId="2696"/>
        <pc:sldMkLst>
          <pc:docMk/>
          <pc:sldMk cId="1004748248" sldId="484"/>
        </pc:sldMkLst>
      </pc:sldChg>
      <pc:sldChg chg="del">
        <pc:chgData name="" userId="3b99287881d56c4f" providerId="LiveId" clId="{9A5AF875-10F0-4C11-A7E2-50655CD6C3BF}" dt="2020-07-09T22:33:03.727" v="74" actId="2696"/>
        <pc:sldMkLst>
          <pc:docMk/>
          <pc:sldMk cId="955934249" sldId="485"/>
        </pc:sldMkLst>
      </pc:sldChg>
      <pc:sldChg chg="del">
        <pc:chgData name="" userId="3b99287881d56c4f" providerId="LiveId" clId="{9A5AF875-10F0-4C11-A7E2-50655CD6C3BF}" dt="2020-07-09T22:33:03.809" v="80" actId="2696"/>
        <pc:sldMkLst>
          <pc:docMk/>
          <pc:sldMk cId="4102061205" sldId="487"/>
        </pc:sldMkLst>
      </pc:sldChg>
      <pc:sldChg chg="del">
        <pc:chgData name="" userId="3b99287881d56c4f" providerId="LiveId" clId="{9A5AF875-10F0-4C11-A7E2-50655CD6C3BF}" dt="2020-07-09T22:33:03.821" v="81" actId="2696"/>
        <pc:sldMkLst>
          <pc:docMk/>
          <pc:sldMk cId="1174759972" sldId="488"/>
        </pc:sldMkLst>
      </pc:sldChg>
      <pc:sldChg chg="del">
        <pc:chgData name="" userId="3b99287881d56c4f" providerId="LiveId" clId="{9A5AF875-10F0-4C11-A7E2-50655CD6C3BF}" dt="2020-07-09T22:33:03.832" v="82" actId="2696"/>
        <pc:sldMkLst>
          <pc:docMk/>
          <pc:sldMk cId="3763831319" sldId="489"/>
        </pc:sldMkLst>
      </pc:sldChg>
      <pc:sldChg chg="del">
        <pc:chgData name="" userId="3b99287881d56c4f" providerId="LiveId" clId="{9A5AF875-10F0-4C11-A7E2-50655CD6C3BF}" dt="2020-07-09T22:33:03.843" v="83" actId="2696"/>
        <pc:sldMkLst>
          <pc:docMk/>
          <pc:sldMk cId="753834141" sldId="490"/>
        </pc:sldMkLst>
      </pc:sldChg>
      <pc:sldChg chg="del">
        <pc:chgData name="" userId="3b99287881d56c4f" providerId="LiveId" clId="{9A5AF875-10F0-4C11-A7E2-50655CD6C3BF}" dt="2020-07-09T22:33:03.854" v="84" actId="2696"/>
        <pc:sldMkLst>
          <pc:docMk/>
          <pc:sldMk cId="1355564723" sldId="491"/>
        </pc:sldMkLst>
      </pc:sldChg>
      <pc:sldChg chg="del">
        <pc:chgData name="" userId="3b99287881d56c4f" providerId="LiveId" clId="{9A5AF875-10F0-4C11-A7E2-50655CD6C3BF}" dt="2020-07-09T22:33:03.869" v="85" actId="2696"/>
        <pc:sldMkLst>
          <pc:docMk/>
          <pc:sldMk cId="1826472215" sldId="492"/>
        </pc:sldMkLst>
      </pc:sldChg>
      <pc:sldChg chg="modNotesTx">
        <pc:chgData name="" userId="3b99287881d56c4f" providerId="LiveId" clId="{9A5AF875-10F0-4C11-A7E2-50655CD6C3BF}" dt="2020-07-09T22:58:08.793" v="146" actId="6549"/>
        <pc:sldMkLst>
          <pc:docMk/>
          <pc:sldMk cId="2682484178" sldId="493"/>
        </pc:sldMkLst>
      </pc:sldChg>
      <pc:sldChg chg="modNotesTx">
        <pc:chgData name="" userId="3b99287881d56c4f" providerId="LiveId" clId="{9A5AF875-10F0-4C11-A7E2-50655CD6C3BF}" dt="2020-07-09T22:58:22.284" v="148" actId="6549"/>
        <pc:sldMkLst>
          <pc:docMk/>
          <pc:sldMk cId="2367990161" sldId="494"/>
        </pc:sldMkLst>
      </pc:sldChg>
      <pc:sldChg chg="modNotesTx">
        <pc:chgData name="" userId="3b99287881d56c4f" providerId="LiveId" clId="{9A5AF875-10F0-4C11-A7E2-50655CD6C3BF}" dt="2020-07-09T22:58:24.547" v="149" actId="6549"/>
        <pc:sldMkLst>
          <pc:docMk/>
          <pc:sldMk cId="433258188" sldId="495"/>
        </pc:sldMkLst>
      </pc:sldChg>
      <pc:sldChg chg="modNotesTx">
        <pc:chgData name="" userId="3b99287881d56c4f" providerId="LiveId" clId="{9A5AF875-10F0-4C11-A7E2-50655CD6C3BF}" dt="2020-07-09T22:58:27.324" v="150" actId="6549"/>
        <pc:sldMkLst>
          <pc:docMk/>
          <pc:sldMk cId="3702290133" sldId="496"/>
        </pc:sldMkLst>
      </pc:sldChg>
      <pc:sldChg chg="modNotesTx">
        <pc:chgData name="" userId="3b99287881d56c4f" providerId="LiveId" clId="{9A5AF875-10F0-4C11-A7E2-50655CD6C3BF}" dt="2020-07-09T23:00:28.273" v="186" actId="6549"/>
        <pc:sldMkLst>
          <pc:docMk/>
          <pc:sldMk cId="3686464681" sldId="497"/>
        </pc:sldMkLst>
      </pc:sldChg>
      <pc:sldChg chg="modNotesTx">
        <pc:chgData name="" userId="3b99287881d56c4f" providerId="LiveId" clId="{9A5AF875-10F0-4C11-A7E2-50655CD6C3BF}" dt="2020-07-09T23:00:30.470" v="187" actId="6549"/>
        <pc:sldMkLst>
          <pc:docMk/>
          <pc:sldMk cId="111083271" sldId="499"/>
        </pc:sldMkLst>
      </pc:sldChg>
      <pc:sldChg chg="modNotesTx">
        <pc:chgData name="" userId="3b99287881d56c4f" providerId="LiveId" clId="{9A5AF875-10F0-4C11-A7E2-50655CD6C3BF}" dt="2020-07-09T22:58:39.462" v="154" actId="6549"/>
        <pc:sldMkLst>
          <pc:docMk/>
          <pc:sldMk cId="3217241350" sldId="500"/>
        </pc:sldMkLst>
      </pc:sldChg>
      <pc:sldChg chg="modNotesTx">
        <pc:chgData name="" userId="3b99287881d56c4f" providerId="LiveId" clId="{9A5AF875-10F0-4C11-A7E2-50655CD6C3BF}" dt="2020-07-09T22:58:41.891" v="155" actId="6549"/>
        <pc:sldMkLst>
          <pc:docMk/>
          <pc:sldMk cId="3103384127" sldId="501"/>
        </pc:sldMkLst>
      </pc:sldChg>
      <pc:sldChg chg="modNotesTx">
        <pc:chgData name="" userId="3b99287881d56c4f" providerId="LiveId" clId="{9A5AF875-10F0-4C11-A7E2-50655CD6C3BF}" dt="2020-07-09T22:59:11.578" v="166" actId="6549"/>
        <pc:sldMkLst>
          <pc:docMk/>
          <pc:sldMk cId="3215820966" sldId="502"/>
        </pc:sldMkLst>
      </pc:sldChg>
      <pc:sldChg chg="modNotesTx">
        <pc:chgData name="" userId="3b99287881d56c4f" providerId="LiveId" clId="{9A5AF875-10F0-4C11-A7E2-50655CD6C3BF}" dt="2020-07-09T22:59:58.916" v="180" actId="6549"/>
        <pc:sldMkLst>
          <pc:docMk/>
          <pc:sldMk cId="380128792" sldId="504"/>
        </pc:sldMkLst>
      </pc:sldChg>
      <pc:sldChg chg="del">
        <pc:chgData name="" userId="3b99287881d56c4f" providerId="LiveId" clId="{9A5AF875-10F0-4C11-A7E2-50655CD6C3BF}" dt="2020-07-09T22:33:03.678" v="71" actId="2696"/>
        <pc:sldMkLst>
          <pc:docMk/>
          <pc:sldMk cId="28088108" sldId="507"/>
        </pc:sldMkLst>
      </pc:sldChg>
      <pc:sldChg chg="del">
        <pc:chgData name="" userId="3b99287881d56c4f" providerId="LiveId" clId="{9A5AF875-10F0-4C11-A7E2-50655CD6C3BF}" dt="2020-07-09T22:33:04.124" v="105" actId="2696"/>
        <pc:sldMkLst>
          <pc:docMk/>
          <pc:sldMk cId="653259684" sldId="509"/>
        </pc:sldMkLst>
      </pc:sldChg>
      <pc:sldChg chg="del">
        <pc:chgData name="" userId="3b99287881d56c4f" providerId="LiveId" clId="{9A5AF875-10F0-4C11-A7E2-50655CD6C3BF}" dt="2020-07-09T22:32:36.237" v="55" actId="2696"/>
        <pc:sldMkLst>
          <pc:docMk/>
          <pc:sldMk cId="1889418123" sldId="510"/>
        </pc:sldMkLst>
      </pc:sldChg>
      <pc:sldChg chg="del">
        <pc:chgData name="" userId="3b99287881d56c4f" providerId="LiveId" clId="{9A5AF875-10F0-4C11-A7E2-50655CD6C3BF}" dt="2020-07-09T22:32:36.416" v="62" actId="2696"/>
        <pc:sldMkLst>
          <pc:docMk/>
          <pc:sldMk cId="323822687" sldId="511"/>
        </pc:sldMkLst>
      </pc:sldChg>
      <pc:sldChg chg="del">
        <pc:chgData name="" userId="3b99287881d56c4f" providerId="LiveId" clId="{9A5AF875-10F0-4C11-A7E2-50655CD6C3BF}" dt="2020-07-09T22:33:03.693" v="72" actId="2696"/>
        <pc:sldMkLst>
          <pc:docMk/>
          <pc:sldMk cId="1172854658" sldId="512"/>
        </pc:sldMkLst>
      </pc:sldChg>
      <pc:sldChg chg="del">
        <pc:chgData name="" userId="3b99287881d56c4f" providerId="LiveId" clId="{9A5AF875-10F0-4C11-A7E2-50655CD6C3BF}" dt="2020-07-09T22:32:36.452" v="64" actId="2696"/>
        <pc:sldMkLst>
          <pc:docMk/>
          <pc:sldMk cId="1093798651" sldId="514"/>
        </pc:sldMkLst>
      </pc:sldChg>
      <pc:sldChg chg="modNotesTx">
        <pc:chgData name="" userId="3b99287881d56c4f" providerId="LiveId" clId="{9A5AF875-10F0-4C11-A7E2-50655CD6C3BF}" dt="2020-07-09T22:58:33.855" v="152" actId="6549"/>
        <pc:sldMkLst>
          <pc:docMk/>
          <pc:sldMk cId="1279212643" sldId="515"/>
        </pc:sldMkLst>
      </pc:sldChg>
      <pc:sldChg chg="del">
        <pc:chgData name="" userId="3b99287881d56c4f" providerId="LiveId" clId="{9A5AF875-10F0-4C11-A7E2-50655CD6C3BF}" dt="2020-07-09T22:32:36.379" v="60" actId="2696"/>
        <pc:sldMkLst>
          <pc:docMk/>
          <pc:sldMk cId="3462253652" sldId="516"/>
        </pc:sldMkLst>
      </pc:sldChg>
      <pc:sldChg chg="del">
        <pc:chgData name="" userId="3b99287881d56c4f" providerId="LiveId" clId="{9A5AF875-10F0-4C11-A7E2-50655CD6C3BF}" dt="2020-07-09T22:32:35.995" v="40" actId="2696"/>
        <pc:sldMkLst>
          <pc:docMk/>
          <pc:sldMk cId="138423846" sldId="517"/>
        </pc:sldMkLst>
      </pc:sldChg>
      <pc:sldChg chg="del">
        <pc:chgData name="" userId="3b99287881d56c4f" providerId="LiveId" clId="{9A5AF875-10F0-4C11-A7E2-50655CD6C3BF}" dt="2020-07-09T22:32:36.111" v="48" actId="2696"/>
        <pc:sldMkLst>
          <pc:docMk/>
          <pc:sldMk cId="2352864852" sldId="518"/>
        </pc:sldMkLst>
      </pc:sldChg>
      <pc:sldChg chg="del">
        <pc:chgData name="" userId="3b99287881d56c4f" providerId="LiveId" clId="{9A5AF875-10F0-4C11-A7E2-50655CD6C3BF}" dt="2020-07-09T22:32:36.330" v="58" actId="2696"/>
        <pc:sldMkLst>
          <pc:docMk/>
          <pc:sldMk cId="3496168535" sldId="519"/>
        </pc:sldMkLst>
      </pc:sldChg>
      <pc:sldChg chg="del">
        <pc:chgData name="" userId="3b99287881d56c4f" providerId="LiveId" clId="{9A5AF875-10F0-4C11-A7E2-50655CD6C3BF}" dt="2020-07-09T22:32:36.181" v="52" actId="2696"/>
        <pc:sldMkLst>
          <pc:docMk/>
          <pc:sldMk cId="832872947" sldId="520"/>
        </pc:sldMkLst>
      </pc:sldChg>
      <pc:sldChg chg="del">
        <pc:chgData name="" userId="3b99287881d56c4f" providerId="LiveId" clId="{9A5AF875-10F0-4C11-A7E2-50655CD6C3BF}" dt="2020-07-09T22:32:35.884" v="35" actId="2696"/>
        <pc:sldMkLst>
          <pc:docMk/>
          <pc:sldMk cId="1710096165" sldId="521"/>
        </pc:sldMkLst>
      </pc:sldChg>
      <pc:sldChg chg="del">
        <pc:chgData name="" userId="3b99287881d56c4f" providerId="LiveId" clId="{9A5AF875-10F0-4C11-A7E2-50655CD6C3BF}" dt="2020-07-09T22:32:36.006" v="41" actId="2696"/>
        <pc:sldMkLst>
          <pc:docMk/>
          <pc:sldMk cId="988373800" sldId="522"/>
        </pc:sldMkLst>
      </pc:sldChg>
      <pc:sldChg chg="del">
        <pc:chgData name="" userId="3b99287881d56c4f" providerId="LiveId" clId="{9A5AF875-10F0-4C11-A7E2-50655CD6C3BF}" dt="2020-07-09T22:32:36.206" v="53" actId="2696"/>
        <pc:sldMkLst>
          <pc:docMk/>
          <pc:sldMk cId="1612453521" sldId="523"/>
        </pc:sldMkLst>
      </pc:sldChg>
      <pc:sldChg chg="modNotesTx">
        <pc:chgData name="" userId="3b99287881d56c4f" providerId="LiveId" clId="{9A5AF875-10F0-4C11-A7E2-50655CD6C3BF}" dt="2020-07-09T22:58:01.557" v="145" actId="6549"/>
        <pc:sldMkLst>
          <pc:docMk/>
          <pc:sldMk cId="2183516814" sldId="524"/>
        </pc:sldMkLst>
      </pc:sldChg>
      <pc:sldChg chg="modNotesTx">
        <pc:chgData name="" userId="3b99287881d56c4f" providerId="LiveId" clId="{9A5AF875-10F0-4C11-A7E2-50655CD6C3BF}" dt="2020-07-09T22:58:45.228" v="156" actId="6549"/>
        <pc:sldMkLst>
          <pc:docMk/>
          <pc:sldMk cId="2218965614" sldId="525"/>
        </pc:sldMkLst>
      </pc:sldChg>
      <pc:sldChg chg="modNotesTx">
        <pc:chgData name="" userId="3b99287881d56c4f" providerId="LiveId" clId="{9A5AF875-10F0-4C11-A7E2-50655CD6C3BF}" dt="2020-07-09T22:58:57.564" v="161" actId="6549"/>
        <pc:sldMkLst>
          <pc:docMk/>
          <pc:sldMk cId="2051937083" sldId="527"/>
        </pc:sldMkLst>
      </pc:sldChg>
      <pc:sldChg chg="modNotesTx">
        <pc:chgData name="" userId="3b99287881d56c4f" providerId="LiveId" clId="{9A5AF875-10F0-4C11-A7E2-50655CD6C3BF}" dt="2020-07-09T22:58:50.606" v="158" actId="6549"/>
        <pc:sldMkLst>
          <pc:docMk/>
          <pc:sldMk cId="2782336327" sldId="528"/>
        </pc:sldMkLst>
      </pc:sldChg>
      <pc:sldChg chg="modNotesTx">
        <pc:chgData name="" userId="3b99287881d56c4f" providerId="LiveId" clId="{9A5AF875-10F0-4C11-A7E2-50655CD6C3BF}" dt="2020-07-09T22:58:52.820" v="159" actId="6549"/>
        <pc:sldMkLst>
          <pc:docMk/>
          <pc:sldMk cId="1752215581" sldId="529"/>
        </pc:sldMkLst>
      </pc:sldChg>
      <pc:sldChg chg="modNotesTx">
        <pc:chgData name="" userId="3b99287881d56c4f" providerId="LiveId" clId="{9A5AF875-10F0-4C11-A7E2-50655CD6C3BF}" dt="2020-07-09T22:58:55.535" v="160" actId="6549"/>
        <pc:sldMkLst>
          <pc:docMk/>
          <pc:sldMk cId="4215978590" sldId="530"/>
        </pc:sldMkLst>
      </pc:sldChg>
      <pc:sldChg chg="modNotesTx">
        <pc:chgData name="" userId="3b99287881d56c4f" providerId="LiveId" clId="{9A5AF875-10F0-4C11-A7E2-50655CD6C3BF}" dt="2020-07-09T23:00:18.442" v="183" actId="6549"/>
        <pc:sldMkLst>
          <pc:docMk/>
          <pc:sldMk cId="42948565" sldId="535"/>
        </pc:sldMkLst>
      </pc:sldChg>
      <pc:sldChg chg="modNotesTx">
        <pc:chgData name="" userId="3b99287881d56c4f" providerId="LiveId" clId="{9A5AF875-10F0-4C11-A7E2-50655CD6C3BF}" dt="2020-07-09T23:00:21.593" v="184" actId="6549"/>
        <pc:sldMkLst>
          <pc:docMk/>
          <pc:sldMk cId="2895179895" sldId="536"/>
        </pc:sldMkLst>
      </pc:sldChg>
      <pc:sldChg chg="modNotesTx">
        <pc:chgData name="" userId="3b99287881d56c4f" providerId="LiveId" clId="{9A5AF875-10F0-4C11-A7E2-50655CD6C3BF}" dt="2020-07-09T22:59:50.011" v="177" actId="6549"/>
        <pc:sldMkLst>
          <pc:docMk/>
          <pc:sldMk cId="103800745" sldId="537"/>
        </pc:sldMkLst>
      </pc:sldChg>
      <pc:sldChg chg="modNotesTx">
        <pc:chgData name="" userId="3b99287881d56c4f" providerId="LiveId" clId="{9A5AF875-10F0-4C11-A7E2-50655CD6C3BF}" dt="2020-07-09T22:59:28.264" v="170" actId="6549"/>
        <pc:sldMkLst>
          <pc:docMk/>
          <pc:sldMk cId="1302122051" sldId="539"/>
        </pc:sldMkLst>
      </pc:sldChg>
      <pc:sldChg chg="modNotesTx">
        <pc:chgData name="" userId="3b99287881d56c4f" providerId="LiveId" clId="{9A5AF875-10F0-4C11-A7E2-50655CD6C3BF}" dt="2020-07-09T22:59:30.834" v="171" actId="6549"/>
        <pc:sldMkLst>
          <pc:docMk/>
          <pc:sldMk cId="3140430021" sldId="540"/>
        </pc:sldMkLst>
      </pc:sldChg>
      <pc:sldChg chg="modNotesTx">
        <pc:chgData name="" userId="3b99287881d56c4f" providerId="LiveId" clId="{9A5AF875-10F0-4C11-A7E2-50655CD6C3BF}" dt="2020-07-09T22:59:34.584" v="172" actId="6549"/>
        <pc:sldMkLst>
          <pc:docMk/>
          <pc:sldMk cId="124794353" sldId="541"/>
        </pc:sldMkLst>
      </pc:sldChg>
      <pc:sldChg chg="modSp modNotesTx">
        <pc:chgData name="" userId="3b99287881d56c4f" providerId="LiveId" clId="{9A5AF875-10F0-4C11-A7E2-50655CD6C3BF}" dt="2020-07-09T23:08:35.976" v="193" actId="20577"/>
        <pc:sldMkLst>
          <pc:docMk/>
          <pc:sldMk cId="1633880098" sldId="542"/>
        </pc:sldMkLst>
        <pc:spChg chg="mod">
          <ac:chgData name="" userId="3b99287881d56c4f" providerId="LiveId" clId="{9A5AF875-10F0-4C11-A7E2-50655CD6C3BF}" dt="2020-07-09T23:08:35.976" v="193" actId="20577"/>
          <ac:spMkLst>
            <pc:docMk/>
            <pc:sldMk cId="1633880098" sldId="542"/>
            <ac:spMk id="3" creationId="{09F56E75-E1B5-7E47-A586-4E15932E4C40}"/>
          </ac:spMkLst>
        </pc:spChg>
        <pc:spChg chg="mod">
          <ac:chgData name="" userId="3b99287881d56c4f" providerId="LiveId" clId="{9A5AF875-10F0-4C11-A7E2-50655CD6C3BF}" dt="2020-07-09T23:08:34.930" v="192" actId="20577"/>
          <ac:spMkLst>
            <pc:docMk/>
            <pc:sldMk cId="1633880098" sldId="542"/>
            <ac:spMk id="13" creationId="{94A13762-76B0-BF43-9DA4-45BDDF558F5E}"/>
          </ac:spMkLst>
        </pc:spChg>
      </pc:sldChg>
      <pc:sldChg chg="del">
        <pc:chgData name="" userId="3b99287881d56c4f" providerId="LiveId" clId="{9A5AF875-10F0-4C11-A7E2-50655CD6C3BF}" dt="2020-07-09T22:33:03.621" v="67" actId="2696"/>
        <pc:sldMkLst>
          <pc:docMk/>
          <pc:sldMk cId="753318745" sldId="543"/>
        </pc:sldMkLst>
      </pc:sldChg>
      <pc:sldChg chg="del">
        <pc:chgData name="" userId="3b99287881d56c4f" providerId="LiveId" clId="{9A5AF875-10F0-4C11-A7E2-50655CD6C3BF}" dt="2020-07-09T22:33:03.649" v="69" actId="2696"/>
        <pc:sldMkLst>
          <pc:docMk/>
          <pc:sldMk cId="856892011" sldId="544"/>
        </pc:sldMkLst>
      </pc:sldChg>
      <pc:sldChg chg="del">
        <pc:chgData name="" userId="3b99287881d56c4f" providerId="LiveId" clId="{9A5AF875-10F0-4C11-A7E2-50655CD6C3BF}" dt="2020-07-09T22:33:03.664" v="70" actId="2696"/>
        <pc:sldMkLst>
          <pc:docMk/>
          <pc:sldMk cId="3478005991" sldId="545"/>
        </pc:sldMkLst>
      </pc:sldChg>
      <pc:sldChg chg="del">
        <pc:chgData name="" userId="3b99287881d56c4f" providerId="LiveId" clId="{9A5AF875-10F0-4C11-A7E2-50655CD6C3BF}" dt="2020-07-09T22:33:03.715" v="73" actId="2696"/>
        <pc:sldMkLst>
          <pc:docMk/>
          <pc:sldMk cId="2994226951" sldId="546"/>
        </pc:sldMkLst>
      </pc:sldChg>
      <pc:sldChg chg="del">
        <pc:chgData name="" userId="3b99287881d56c4f" providerId="LiveId" clId="{9A5AF875-10F0-4C11-A7E2-50655CD6C3BF}" dt="2020-07-09T22:32:35.332" v="13" actId="2696"/>
        <pc:sldMkLst>
          <pc:docMk/>
          <pc:sldMk cId="2111860681" sldId="547"/>
        </pc:sldMkLst>
      </pc:sldChg>
      <pc:sldChg chg="del">
        <pc:chgData name="" userId="3b99287881d56c4f" providerId="LiveId" clId="{9A5AF875-10F0-4C11-A7E2-50655CD6C3BF}" dt="2020-07-09T22:32:35.343" v="14" actId="2696"/>
        <pc:sldMkLst>
          <pc:docMk/>
          <pc:sldMk cId="2702051049" sldId="548"/>
        </pc:sldMkLst>
      </pc:sldChg>
      <pc:sldChg chg="del">
        <pc:chgData name="" userId="3b99287881d56c4f" providerId="LiveId" clId="{9A5AF875-10F0-4C11-A7E2-50655CD6C3BF}" dt="2020-07-09T22:32:35.383" v="17" actId="2696"/>
        <pc:sldMkLst>
          <pc:docMk/>
          <pc:sldMk cId="1166556155" sldId="549"/>
        </pc:sldMkLst>
      </pc:sldChg>
      <pc:sldChg chg="del">
        <pc:chgData name="" userId="3b99287881d56c4f" providerId="LiveId" clId="{9A5AF875-10F0-4C11-A7E2-50655CD6C3BF}" dt="2020-07-09T22:32:35.367" v="16" actId="2696"/>
        <pc:sldMkLst>
          <pc:docMk/>
          <pc:sldMk cId="2454805894" sldId="550"/>
        </pc:sldMkLst>
      </pc:sldChg>
      <pc:sldChg chg="del">
        <pc:chgData name="" userId="3b99287881d56c4f" providerId="LiveId" clId="{9A5AF875-10F0-4C11-A7E2-50655CD6C3BF}" dt="2020-07-09T22:32:35.356" v="15" actId="2696"/>
        <pc:sldMkLst>
          <pc:docMk/>
          <pc:sldMk cId="2073980117" sldId="551"/>
        </pc:sldMkLst>
      </pc:sldChg>
      <pc:sldChg chg="del">
        <pc:chgData name="" userId="3b99287881d56c4f" providerId="LiveId" clId="{9A5AF875-10F0-4C11-A7E2-50655CD6C3BF}" dt="2020-07-09T22:32:35.443" v="20" actId="2696"/>
        <pc:sldMkLst>
          <pc:docMk/>
          <pc:sldMk cId="3527771540" sldId="552"/>
        </pc:sldMkLst>
      </pc:sldChg>
      <pc:sldChg chg="del">
        <pc:chgData name="" userId="3b99287881d56c4f" providerId="LiveId" clId="{9A5AF875-10F0-4C11-A7E2-50655CD6C3BF}" dt="2020-07-09T22:32:35.398" v="18" actId="2696"/>
        <pc:sldMkLst>
          <pc:docMk/>
          <pc:sldMk cId="3161142944" sldId="553"/>
        </pc:sldMkLst>
      </pc:sldChg>
      <pc:sldChg chg="del">
        <pc:chgData name="" userId="3b99287881d56c4f" providerId="LiveId" clId="{9A5AF875-10F0-4C11-A7E2-50655CD6C3BF}" dt="2020-07-09T22:32:35.182" v="2" actId="2696"/>
        <pc:sldMkLst>
          <pc:docMk/>
          <pc:sldMk cId="437657657" sldId="554"/>
        </pc:sldMkLst>
      </pc:sldChg>
      <pc:sldChg chg="del">
        <pc:chgData name="" userId="3b99287881d56c4f" providerId="LiveId" clId="{9A5AF875-10F0-4C11-A7E2-50655CD6C3BF}" dt="2020-07-09T22:32:36.439" v="63" actId="2696"/>
        <pc:sldMkLst>
          <pc:docMk/>
          <pc:sldMk cId="46857639" sldId="555"/>
        </pc:sldMkLst>
      </pc:sldChg>
      <pc:sldChg chg="modNotesTx">
        <pc:chgData name="" userId="3b99287881d56c4f" providerId="LiveId" clId="{9A5AF875-10F0-4C11-A7E2-50655CD6C3BF}" dt="2020-07-09T22:59:46.797" v="176" actId="6549"/>
        <pc:sldMkLst>
          <pc:docMk/>
          <pc:sldMk cId="1123647040" sldId="557"/>
        </pc:sldMkLst>
      </pc:sldChg>
      <pc:sldChg chg="del">
        <pc:chgData name="" userId="3b99287881d56c4f" providerId="LiveId" clId="{9A5AF875-10F0-4C11-A7E2-50655CD6C3BF}" dt="2020-07-09T22:32:35.168" v="1" actId="2696"/>
        <pc:sldMkLst>
          <pc:docMk/>
          <pc:sldMk cId="740588044" sldId="560"/>
        </pc:sldMkLst>
      </pc:sldChg>
      <pc:sldChg chg="modNotesTx">
        <pc:chgData name="" userId="3b99287881d56c4f" providerId="LiveId" clId="{9A5AF875-10F0-4C11-A7E2-50655CD6C3BF}" dt="2020-07-09T22:59:05.921" v="164" actId="6549"/>
        <pc:sldMkLst>
          <pc:docMk/>
          <pc:sldMk cId="3734787371" sldId="561"/>
        </pc:sldMkLst>
      </pc:sldChg>
      <pc:sldChg chg="modNotesTx">
        <pc:chgData name="" userId="3b99287881d56c4f" providerId="LiveId" clId="{9A5AF875-10F0-4C11-A7E2-50655CD6C3BF}" dt="2020-07-09T22:59:17.657" v="167" actId="6549"/>
        <pc:sldMkLst>
          <pc:docMk/>
          <pc:sldMk cId="1729969707" sldId="563"/>
        </pc:sldMkLst>
      </pc:sldChg>
      <pc:sldChg chg="modNotesTx">
        <pc:chgData name="" userId="3b99287881d56c4f" providerId="LiveId" clId="{9A5AF875-10F0-4C11-A7E2-50655CD6C3BF}" dt="2020-07-09T22:59:20.330" v="168" actId="6549"/>
        <pc:sldMkLst>
          <pc:docMk/>
          <pc:sldMk cId="3585007" sldId="564"/>
        </pc:sldMkLst>
      </pc:sldChg>
      <pc:sldChg chg="modNotesTx">
        <pc:chgData name="" userId="3b99287881d56c4f" providerId="LiveId" clId="{9A5AF875-10F0-4C11-A7E2-50655CD6C3BF}" dt="2020-07-09T22:59:23.547" v="169" actId="6549"/>
        <pc:sldMkLst>
          <pc:docMk/>
          <pc:sldMk cId="802811128" sldId="565"/>
        </pc:sldMkLst>
      </pc:sldChg>
      <pc:sldChg chg="modNotesTx">
        <pc:chgData name="" userId="3b99287881d56c4f" providerId="LiveId" clId="{9A5AF875-10F0-4C11-A7E2-50655CD6C3BF}" dt="2020-07-09T22:59:39.649" v="174" actId="6549"/>
        <pc:sldMkLst>
          <pc:docMk/>
          <pc:sldMk cId="3182769704" sldId="568"/>
        </pc:sldMkLst>
      </pc:sldChg>
      <pc:sldChg chg="modNotesTx">
        <pc:chgData name="" userId="3b99287881d56c4f" providerId="LiveId" clId="{9A5AF875-10F0-4C11-A7E2-50655CD6C3BF}" dt="2020-07-09T22:59:44.175" v="175" actId="6549"/>
        <pc:sldMkLst>
          <pc:docMk/>
          <pc:sldMk cId="3747535002" sldId="569"/>
        </pc:sldMkLst>
      </pc:sldChg>
    </pc:docChg>
  </pc:docChgLst>
  <pc:docChgLst>
    <pc:chgData name="延齡 楊" userId="3b99287881d56c4f" providerId="LiveId" clId="{0EAFD678-0D2E-C44A-8D55-149B610410C9}"/>
    <pc:docChg chg="undo custSel addSld delSld modSld sldOrd">
      <pc:chgData name="延齡 楊" userId="3b99287881d56c4f" providerId="LiveId" clId="{0EAFD678-0D2E-C44A-8D55-149B610410C9}" dt="2020-07-07T04:00:00.477" v="133" actId="20577"/>
      <pc:docMkLst>
        <pc:docMk/>
      </pc:docMkLst>
      <pc:sldChg chg="add">
        <pc:chgData name="延齡 楊" userId="3b99287881d56c4f" providerId="LiveId" clId="{0EAFD678-0D2E-C44A-8D55-149B610410C9}" dt="2020-07-06T18:58:08.311" v="62"/>
        <pc:sldMkLst>
          <pc:docMk/>
          <pc:sldMk cId="2993060404" sldId="508"/>
        </pc:sldMkLst>
      </pc:sldChg>
    </pc:docChg>
  </pc:docChgLst>
  <pc:docChgLst>
    <pc:chgData name="延齡 楊" userId="3b99287881d56c4f" providerId="LiveId" clId="{A6A322EA-F477-3246-93E6-C4B17C523329}"/>
    <pc:docChg chg="modSld">
      <pc:chgData name="延齡 楊" userId="3b99287881d56c4f" providerId="LiveId" clId="{A6A322EA-F477-3246-93E6-C4B17C523329}" dt="2020-07-10T01:09:24.616" v="4" actId="20577"/>
      <pc:docMkLst>
        <pc:docMk/>
      </pc:docMkLst>
      <pc:sldChg chg="modSp">
        <pc:chgData name="延齡 楊" userId="3b99287881d56c4f" providerId="LiveId" clId="{A6A322EA-F477-3246-93E6-C4B17C523329}" dt="2020-07-10T01:09:24.616" v="4" actId="20577"/>
        <pc:sldMkLst>
          <pc:docMk/>
          <pc:sldMk cId="3459868235" sldId="317"/>
        </pc:sldMkLst>
        <pc:spChg chg="mod">
          <ac:chgData name="延齡 楊" userId="3b99287881d56c4f" providerId="LiveId" clId="{A6A322EA-F477-3246-93E6-C4B17C523329}" dt="2020-07-10T01:09:24.616" v="4" actId="20577"/>
          <ac:spMkLst>
            <pc:docMk/>
            <pc:sldMk cId="3459868235" sldId="317"/>
            <ac:spMk id="2" creationId="{86CB48E8-AFEA-8642-8882-611ACF95773A}"/>
          </ac:spMkLst>
        </pc:spChg>
      </pc:sldChg>
    </pc:docChg>
  </pc:docChgLst>
  <pc:docChgLst>
    <pc:chgData userId="3b99287881d56c4f" providerId="LiveId" clId="{DB9B387E-AD44-4089-BB4C-C4B7D0576759}"/>
    <pc:docChg chg="undo custSel addSld delSld modSld sldOrd">
      <pc:chgData name="" userId="3b99287881d56c4f" providerId="LiveId" clId="{DB9B387E-AD44-4089-BB4C-C4B7D0576759}" dt="2020-07-09T22:30:39.492" v="4682"/>
      <pc:docMkLst>
        <pc:docMk/>
      </pc:docMkLst>
      <pc:sldChg chg="del">
        <pc:chgData name="" userId="3b99287881d56c4f" providerId="LiveId" clId="{DB9B387E-AD44-4089-BB4C-C4B7D0576759}" dt="2020-07-09T07:17:34.682" v="2830" actId="2696"/>
        <pc:sldMkLst>
          <pc:docMk/>
          <pc:sldMk cId="1469008156" sldId="289"/>
        </pc:sldMkLst>
      </pc:sldChg>
      <pc:sldChg chg="addSp delSp">
        <pc:chgData name="" userId="3b99287881d56c4f" providerId="LiveId" clId="{DB9B387E-AD44-4089-BB4C-C4B7D0576759}" dt="2020-07-09T14:31:23.817" v="3621"/>
        <pc:sldMkLst>
          <pc:docMk/>
          <pc:sldMk cId="332469139" sldId="291"/>
        </pc:sldMkLst>
        <pc:spChg chg="add">
          <ac:chgData name="" userId="3b99287881d56c4f" providerId="LiveId" clId="{DB9B387E-AD44-4089-BB4C-C4B7D0576759}" dt="2020-07-09T14:31:23.817" v="3621"/>
          <ac:spMkLst>
            <pc:docMk/>
            <pc:sldMk cId="332469139" sldId="291"/>
            <ac:spMk id="13" creationId="{7700AD68-8D29-4B19-9C04-2558178CE329}"/>
          </ac:spMkLst>
        </pc:spChg>
        <pc:spChg chg="del">
          <ac:chgData name="" userId="3b99287881d56c4f" providerId="LiveId" clId="{DB9B387E-AD44-4089-BB4C-C4B7D0576759}" dt="2020-07-09T14:31:23.542" v="3620" actId="478"/>
          <ac:spMkLst>
            <pc:docMk/>
            <pc:sldMk cId="332469139" sldId="291"/>
            <ac:spMk id="21" creationId="{8C25332B-198E-6043-A75D-EE57ACDE0D6C}"/>
          </ac:spMkLst>
        </pc:spChg>
      </pc:sldChg>
      <pc:sldChg chg="addSp delSp modSp ord">
        <pc:chgData name="" userId="3b99287881d56c4f" providerId="LiveId" clId="{DB9B387E-AD44-4089-BB4C-C4B7D0576759}" dt="2020-07-09T21:10:00.720" v="4072" actId="1076"/>
        <pc:sldMkLst>
          <pc:docMk/>
          <pc:sldMk cId="2116033388" sldId="304"/>
        </pc:sldMkLst>
        <pc:spChg chg="mod">
          <ac:chgData name="" userId="3b99287881d56c4f" providerId="LiveId" clId="{DB9B387E-AD44-4089-BB4C-C4B7D0576759}" dt="2020-07-09T21:08:56.985" v="4030" actId="1076"/>
          <ac:spMkLst>
            <pc:docMk/>
            <pc:sldMk cId="2116033388" sldId="304"/>
            <ac:spMk id="2" creationId="{2F91A8BF-CA42-834A-AB2C-6DF4D0A84C70}"/>
          </ac:spMkLst>
        </pc:spChg>
        <pc:spChg chg="mod">
          <ac:chgData name="" userId="3b99287881d56c4f" providerId="LiveId" clId="{DB9B387E-AD44-4089-BB4C-C4B7D0576759}" dt="2020-07-09T21:09:03.016" v="4031" actId="1076"/>
          <ac:spMkLst>
            <pc:docMk/>
            <pc:sldMk cId="2116033388" sldId="304"/>
            <ac:spMk id="3" creationId="{10A556D9-46A4-F249-A281-61641EF31D39}"/>
          </ac:spMkLst>
        </pc:spChg>
        <pc:spChg chg="mod">
          <ac:chgData name="" userId="3b99287881d56c4f" providerId="LiveId" clId="{DB9B387E-AD44-4089-BB4C-C4B7D0576759}" dt="2020-07-09T21:09:14.249" v="4032" actId="1076"/>
          <ac:spMkLst>
            <pc:docMk/>
            <pc:sldMk cId="2116033388" sldId="304"/>
            <ac:spMk id="4" creationId="{1C2CC0DE-8B68-F14C-958F-5373110A6F42}"/>
          </ac:spMkLst>
        </pc:spChg>
        <pc:spChg chg="add del">
          <ac:chgData name="" userId="3b99287881d56c4f" providerId="LiveId" clId="{DB9B387E-AD44-4089-BB4C-C4B7D0576759}" dt="2020-07-09T21:05:10.866" v="3987"/>
          <ac:spMkLst>
            <pc:docMk/>
            <pc:sldMk cId="2116033388" sldId="304"/>
            <ac:spMk id="8" creationId="{778931BE-7185-400C-9CE3-168EC57534ED}"/>
          </ac:spMkLst>
        </pc:spChg>
        <pc:spChg chg="mod">
          <ac:chgData name="" userId="3b99287881d56c4f" providerId="LiveId" clId="{DB9B387E-AD44-4089-BB4C-C4B7D0576759}" dt="2020-07-09T21:05:23.789" v="3994" actId="20577"/>
          <ac:spMkLst>
            <pc:docMk/>
            <pc:sldMk cId="2116033388" sldId="304"/>
            <ac:spMk id="16" creationId="{90F6A7A6-563F-2E4C-975C-C2C4F94A0936}"/>
          </ac:spMkLst>
        </pc:spChg>
        <pc:spChg chg="mod">
          <ac:chgData name="" userId="3b99287881d56c4f" providerId="LiveId" clId="{DB9B387E-AD44-4089-BB4C-C4B7D0576759}" dt="2020-07-09T14:27:57.952" v="3529" actId="20577"/>
          <ac:spMkLst>
            <pc:docMk/>
            <pc:sldMk cId="2116033388" sldId="304"/>
            <ac:spMk id="28" creationId="{0CBB8184-5094-9B4F-94C4-8952072681AE}"/>
          </ac:spMkLst>
        </pc:spChg>
        <pc:spChg chg="mod">
          <ac:chgData name="" userId="3b99287881d56c4f" providerId="LiveId" clId="{DB9B387E-AD44-4089-BB4C-C4B7D0576759}" dt="2020-07-09T21:08:35.256" v="4022" actId="1076"/>
          <ac:spMkLst>
            <pc:docMk/>
            <pc:sldMk cId="2116033388" sldId="304"/>
            <ac:spMk id="50" creationId="{0F659954-64F3-694E-A274-17CD6192CC25}"/>
          </ac:spMkLst>
        </pc:spChg>
        <pc:spChg chg="mod">
          <ac:chgData name="" userId="3b99287881d56c4f" providerId="LiveId" clId="{DB9B387E-AD44-4089-BB4C-C4B7D0576759}" dt="2020-07-09T21:09:03.016" v="4031" actId="1076"/>
          <ac:spMkLst>
            <pc:docMk/>
            <pc:sldMk cId="2116033388" sldId="304"/>
            <ac:spMk id="51" creationId="{D8E96262-5E53-0540-AECA-E0D4AC7586CD}"/>
          </ac:spMkLst>
        </pc:spChg>
        <pc:spChg chg="mod">
          <ac:chgData name="" userId="3b99287881d56c4f" providerId="LiveId" clId="{DB9B387E-AD44-4089-BB4C-C4B7D0576759}" dt="2020-07-09T21:08:56.985" v="4030" actId="1076"/>
          <ac:spMkLst>
            <pc:docMk/>
            <pc:sldMk cId="2116033388" sldId="304"/>
            <ac:spMk id="52" creationId="{F879185B-E164-D049-B2CE-452238A64732}"/>
          </ac:spMkLst>
        </pc:spChg>
        <pc:spChg chg="mod">
          <ac:chgData name="" userId="3b99287881d56c4f" providerId="LiveId" clId="{DB9B387E-AD44-4089-BB4C-C4B7D0576759}" dt="2020-07-09T21:10:00.720" v="4072" actId="1076"/>
          <ac:spMkLst>
            <pc:docMk/>
            <pc:sldMk cId="2116033388" sldId="304"/>
            <ac:spMk id="53" creationId="{C4C730D9-F25D-E145-97A3-D96A2B959793}"/>
          </ac:spMkLst>
        </pc:spChg>
        <pc:graphicFrameChg chg="add del modGraphic">
          <ac:chgData name="" userId="3b99287881d56c4f" providerId="LiveId" clId="{DB9B387E-AD44-4089-BB4C-C4B7D0576759}" dt="2020-07-09T01:53:10.366" v="1147" actId="27309"/>
          <ac:graphicFrameMkLst>
            <pc:docMk/>
            <pc:sldMk cId="2116033388" sldId="304"/>
            <ac:graphicFrameMk id="7" creationId="{8DF14B4B-877B-4F26-9A80-8D15A05F954E}"/>
          </ac:graphicFrameMkLst>
        </pc:graphicFrameChg>
      </pc:sldChg>
      <pc:sldChg chg="addSp delSp modSp">
        <pc:chgData name="" userId="3b99287881d56c4f" providerId="LiveId" clId="{DB9B387E-AD44-4089-BB4C-C4B7D0576759}" dt="2020-07-09T14:32:45.945" v="3656" actId="20577"/>
        <pc:sldMkLst>
          <pc:docMk/>
          <pc:sldMk cId="3818792318" sldId="305"/>
        </pc:sldMkLst>
        <pc:spChg chg="add mod">
          <ac:chgData name="" userId="3b99287881d56c4f" providerId="LiveId" clId="{DB9B387E-AD44-4089-BB4C-C4B7D0576759}" dt="2020-07-09T14:32:45.945" v="3656" actId="20577"/>
          <ac:spMkLst>
            <pc:docMk/>
            <pc:sldMk cId="3818792318" sldId="305"/>
            <ac:spMk id="14" creationId="{687CA62A-7B8A-440A-9466-F45D28B2BF83}"/>
          </ac:spMkLst>
        </pc:spChg>
        <pc:spChg chg="del">
          <ac:chgData name="" userId="3b99287881d56c4f" providerId="LiveId" clId="{DB9B387E-AD44-4089-BB4C-C4B7D0576759}" dt="2020-07-09T14:29:40.801" v="3578" actId="478"/>
          <ac:spMkLst>
            <pc:docMk/>
            <pc:sldMk cId="3818792318" sldId="305"/>
            <ac:spMk id="41" creationId="{A1A5972F-AB4F-8148-AB46-B05F7BD27A0C}"/>
          </ac:spMkLst>
        </pc:spChg>
      </pc:sldChg>
      <pc:sldChg chg="addSp modSp ord modAnim">
        <pc:chgData name="" userId="3b99287881d56c4f" providerId="LiveId" clId="{DB9B387E-AD44-4089-BB4C-C4B7D0576759}" dt="2020-07-09T22:12:57.053" v="4635" actId="1076"/>
        <pc:sldMkLst>
          <pc:docMk/>
          <pc:sldMk cId="65059241" sldId="307"/>
        </pc:sldMkLst>
        <pc:spChg chg="add mod">
          <ac:chgData name="" userId="3b99287881d56c4f" providerId="LiveId" clId="{DB9B387E-AD44-4089-BB4C-C4B7D0576759}" dt="2020-07-09T22:11:34.662" v="4630" actId="113"/>
          <ac:spMkLst>
            <pc:docMk/>
            <pc:sldMk cId="65059241" sldId="307"/>
            <ac:spMk id="2" creationId="{97365A68-F860-4CE1-B383-92DD8F3F82EC}"/>
          </ac:spMkLst>
        </pc:spChg>
        <pc:spChg chg="mod">
          <ac:chgData name="" userId="3b99287881d56c4f" providerId="LiveId" clId="{DB9B387E-AD44-4089-BB4C-C4B7D0576759}" dt="2020-07-09T22:07:32.408" v="4587" actId="1076"/>
          <ac:spMkLst>
            <pc:docMk/>
            <pc:sldMk cId="65059241" sldId="307"/>
            <ac:spMk id="3" creationId="{0CB868F4-7EEC-C344-B8D4-4293DE6312AD}"/>
          </ac:spMkLst>
        </pc:spChg>
        <pc:spChg chg="add mod">
          <ac:chgData name="" userId="3b99287881d56c4f" providerId="LiveId" clId="{DB9B387E-AD44-4089-BB4C-C4B7D0576759}" dt="2020-07-09T22:11:24.973" v="4628" actId="113"/>
          <ac:spMkLst>
            <pc:docMk/>
            <pc:sldMk cId="65059241" sldId="307"/>
            <ac:spMk id="4" creationId="{B574697E-51A6-4558-9822-DF1B5EADA288}"/>
          </ac:spMkLst>
        </pc:spChg>
        <pc:spChg chg="mod">
          <ac:chgData name="" userId="3b99287881d56c4f" providerId="LiveId" clId="{DB9B387E-AD44-4089-BB4C-C4B7D0576759}" dt="2020-07-09T22:07:32.408" v="4587" actId="1076"/>
          <ac:spMkLst>
            <pc:docMk/>
            <pc:sldMk cId="65059241" sldId="307"/>
            <ac:spMk id="6" creationId="{5921955C-4E5B-1D4C-8726-B7B38A24221C}"/>
          </ac:spMkLst>
        </pc:spChg>
        <pc:spChg chg="mod">
          <ac:chgData name="" userId="3b99287881d56c4f" providerId="LiveId" clId="{DB9B387E-AD44-4089-BB4C-C4B7D0576759}" dt="2020-07-09T22:07:32.408" v="4587" actId="1076"/>
          <ac:spMkLst>
            <pc:docMk/>
            <pc:sldMk cId="65059241" sldId="307"/>
            <ac:spMk id="7" creationId="{24ACA76B-39D3-1743-BDE3-7AA7201D2715}"/>
          </ac:spMkLst>
        </pc:spChg>
        <pc:spChg chg="mod">
          <ac:chgData name="" userId="3b99287881d56c4f" providerId="LiveId" clId="{DB9B387E-AD44-4089-BB4C-C4B7D0576759}" dt="2020-07-09T22:07:32.408" v="4587" actId="1076"/>
          <ac:spMkLst>
            <pc:docMk/>
            <pc:sldMk cId="65059241" sldId="307"/>
            <ac:spMk id="8" creationId="{4916F276-01DC-4F40-BABB-DAE36C633FDE}"/>
          </ac:spMkLst>
        </pc:spChg>
        <pc:spChg chg="mod">
          <ac:chgData name="" userId="3b99287881d56c4f" providerId="LiveId" clId="{DB9B387E-AD44-4089-BB4C-C4B7D0576759}" dt="2020-07-09T22:08:11.598" v="4593" actId="1076"/>
          <ac:spMkLst>
            <pc:docMk/>
            <pc:sldMk cId="65059241" sldId="307"/>
            <ac:spMk id="9" creationId="{0FC74335-1579-8F4F-A87D-9FD0E86239B1}"/>
          </ac:spMkLst>
        </pc:spChg>
        <pc:spChg chg="add mod">
          <ac:chgData name="" userId="3b99287881d56c4f" providerId="LiveId" clId="{DB9B387E-AD44-4089-BB4C-C4B7D0576759}" dt="2020-07-09T22:11:29.670" v="4629" actId="113"/>
          <ac:spMkLst>
            <pc:docMk/>
            <pc:sldMk cId="65059241" sldId="307"/>
            <ac:spMk id="10" creationId="{18E7AF26-8862-4BD2-8678-32F93DE7FB1F}"/>
          </ac:spMkLst>
        </pc:spChg>
        <pc:spChg chg="add mod">
          <ac:chgData name="" userId="3b99287881d56c4f" providerId="LiveId" clId="{DB9B387E-AD44-4089-BB4C-C4B7D0576759}" dt="2020-07-09T22:11:21.797" v="4627" actId="113"/>
          <ac:spMkLst>
            <pc:docMk/>
            <pc:sldMk cId="65059241" sldId="307"/>
            <ac:spMk id="12" creationId="{A4CB8254-1D20-4552-9320-EA68E6479AE4}"/>
          </ac:spMkLst>
        </pc:spChg>
        <pc:spChg chg="add mod">
          <ac:chgData name="" userId="3b99287881d56c4f" providerId="LiveId" clId="{DB9B387E-AD44-4089-BB4C-C4B7D0576759}" dt="2020-07-09T22:08:03.101" v="4592" actId="1076"/>
          <ac:spMkLst>
            <pc:docMk/>
            <pc:sldMk cId="65059241" sldId="307"/>
            <ac:spMk id="14" creationId="{A40FD6DC-1E10-45DD-8785-B608240214E6}"/>
          </ac:spMkLst>
        </pc:spChg>
        <pc:spChg chg="add mod">
          <ac:chgData name="" userId="3b99287881d56c4f" providerId="LiveId" clId="{DB9B387E-AD44-4089-BB4C-C4B7D0576759}" dt="2020-07-09T22:07:32.408" v="4587" actId="1076"/>
          <ac:spMkLst>
            <pc:docMk/>
            <pc:sldMk cId="65059241" sldId="307"/>
            <ac:spMk id="15" creationId="{758437DC-F6F7-46FA-B987-ADBD4963CA5E}"/>
          </ac:spMkLst>
        </pc:spChg>
        <pc:spChg chg="mod">
          <ac:chgData name="" userId="3b99287881d56c4f" providerId="LiveId" clId="{DB9B387E-AD44-4089-BB4C-C4B7D0576759}" dt="2020-07-09T22:08:11.598" v="4593" actId="1076"/>
          <ac:spMkLst>
            <pc:docMk/>
            <pc:sldMk cId="65059241" sldId="307"/>
            <ac:spMk id="16" creationId="{97B9E313-A4FE-414B-B50E-56C4E664B878}"/>
          </ac:spMkLst>
        </pc:spChg>
        <pc:spChg chg="mod">
          <ac:chgData name="" userId="3b99287881d56c4f" providerId="LiveId" clId="{DB9B387E-AD44-4089-BB4C-C4B7D0576759}" dt="2020-07-09T22:08:11.598" v="4593" actId="1076"/>
          <ac:spMkLst>
            <pc:docMk/>
            <pc:sldMk cId="65059241" sldId="307"/>
            <ac:spMk id="17" creationId="{0A7B30E3-44F8-C840-857B-410B3C6B98A3}"/>
          </ac:spMkLst>
        </pc:spChg>
        <pc:spChg chg="mod">
          <ac:chgData name="" userId="3b99287881d56c4f" providerId="LiveId" clId="{DB9B387E-AD44-4089-BB4C-C4B7D0576759}" dt="2020-07-09T22:12:57.053" v="4635" actId="1076"/>
          <ac:spMkLst>
            <pc:docMk/>
            <pc:sldMk cId="65059241" sldId="307"/>
            <ac:spMk id="19" creationId="{6D4306AA-2126-0B4E-A780-98B3B2DD14F0}"/>
          </ac:spMkLst>
        </pc:spChg>
        <pc:spChg chg="mod">
          <ac:chgData name="" userId="3b99287881d56c4f" providerId="LiveId" clId="{DB9B387E-AD44-4089-BB4C-C4B7D0576759}" dt="2020-07-09T22:12:57.053" v="4635" actId="1076"/>
          <ac:spMkLst>
            <pc:docMk/>
            <pc:sldMk cId="65059241" sldId="307"/>
            <ac:spMk id="20" creationId="{D5DBE1D0-1A65-3A48-8CE5-3EF65B2F8135}"/>
          </ac:spMkLst>
        </pc:spChg>
        <pc:spChg chg="mod">
          <ac:chgData name="" userId="3b99287881d56c4f" providerId="LiveId" clId="{DB9B387E-AD44-4089-BB4C-C4B7D0576759}" dt="2020-07-09T22:12:57.053" v="4635" actId="1076"/>
          <ac:spMkLst>
            <pc:docMk/>
            <pc:sldMk cId="65059241" sldId="307"/>
            <ac:spMk id="21" creationId="{D49E4B47-D84C-E049-AAA1-77C4C8A9AB52}"/>
          </ac:spMkLst>
        </pc:spChg>
        <pc:spChg chg="mod">
          <ac:chgData name="" userId="3b99287881d56c4f" providerId="LiveId" clId="{DB9B387E-AD44-4089-BB4C-C4B7D0576759}" dt="2020-07-09T22:12:57.053" v="4635" actId="1076"/>
          <ac:spMkLst>
            <pc:docMk/>
            <pc:sldMk cId="65059241" sldId="307"/>
            <ac:spMk id="22" creationId="{BF3E1504-6FCB-4E4A-B676-C81423F0F438}"/>
          </ac:spMkLst>
        </pc:spChg>
        <pc:spChg chg="mod">
          <ac:chgData name="" userId="3b99287881d56c4f" providerId="LiveId" clId="{DB9B387E-AD44-4089-BB4C-C4B7D0576759}" dt="2020-07-09T14:27:51.086" v="3525" actId="20577"/>
          <ac:spMkLst>
            <pc:docMk/>
            <pc:sldMk cId="65059241" sldId="307"/>
            <ac:spMk id="25" creationId="{04488449-0896-A94E-ABD4-76FEE40AACD1}"/>
          </ac:spMkLst>
        </pc:spChg>
        <pc:cxnChg chg="mod">
          <ac:chgData name="" userId="3b99287881d56c4f" providerId="LiveId" clId="{DB9B387E-AD44-4089-BB4C-C4B7D0576759}" dt="2020-07-09T22:08:11.598" v="4593" actId="1076"/>
          <ac:cxnSpMkLst>
            <pc:docMk/>
            <pc:sldMk cId="65059241" sldId="307"/>
            <ac:cxnSpMk id="11" creationId="{85D5FF97-1245-AC41-800A-76A9F59D2B39}"/>
          </ac:cxnSpMkLst>
        </pc:cxnChg>
        <pc:cxnChg chg="mod">
          <ac:chgData name="" userId="3b99287881d56c4f" providerId="LiveId" clId="{DB9B387E-AD44-4089-BB4C-C4B7D0576759}" dt="2020-07-09T22:08:11.598" v="4593" actId="1076"/>
          <ac:cxnSpMkLst>
            <pc:docMk/>
            <pc:sldMk cId="65059241" sldId="307"/>
            <ac:cxnSpMk id="13" creationId="{5FC1ED1B-9C64-1C41-9D8E-FD0E3FC794C7}"/>
          </ac:cxnSpMkLst>
        </pc:cxnChg>
      </pc:sldChg>
      <pc:sldChg chg="addSp delSp modSp modAnim">
        <pc:chgData name="" userId="3b99287881d56c4f" providerId="LiveId" clId="{DB9B387E-AD44-4089-BB4C-C4B7D0576759}" dt="2020-07-09T22:04:41.184" v="4553" actId="1076"/>
        <pc:sldMkLst>
          <pc:docMk/>
          <pc:sldMk cId="2696753971" sldId="309"/>
        </pc:sldMkLst>
        <pc:spChg chg="add mod">
          <ac:chgData name="" userId="3b99287881d56c4f" providerId="LiveId" clId="{DB9B387E-AD44-4089-BB4C-C4B7D0576759}" dt="2020-07-09T21:54:44.374" v="4426" actId="1076"/>
          <ac:spMkLst>
            <pc:docMk/>
            <pc:sldMk cId="2696753971" sldId="309"/>
            <ac:spMk id="3" creationId="{2367F3D2-51D7-407B-BFB1-DC5BBA171823}"/>
          </ac:spMkLst>
        </pc:spChg>
        <pc:spChg chg="add mod">
          <ac:chgData name="" userId="3b99287881d56c4f" providerId="LiveId" clId="{DB9B387E-AD44-4089-BB4C-C4B7D0576759}" dt="2020-07-09T21:54:59.533" v="4428" actId="113"/>
          <ac:spMkLst>
            <pc:docMk/>
            <pc:sldMk cId="2696753971" sldId="309"/>
            <ac:spMk id="4" creationId="{7E0A5F98-21D2-41D7-BEE8-64971FC57B04}"/>
          </ac:spMkLst>
        </pc:spChg>
        <pc:spChg chg="add mod">
          <ac:chgData name="" userId="3b99287881d56c4f" providerId="LiveId" clId="{DB9B387E-AD44-4089-BB4C-C4B7D0576759}" dt="2020-07-09T21:54:38.181" v="4425" actId="1076"/>
          <ac:spMkLst>
            <pc:docMk/>
            <pc:sldMk cId="2696753971" sldId="309"/>
            <ac:spMk id="6" creationId="{E5BC3622-A03A-419D-8A43-1DCF42F5B17B}"/>
          </ac:spMkLst>
        </pc:spChg>
        <pc:spChg chg="add del">
          <ac:chgData name="" userId="3b99287881d56c4f" providerId="LiveId" clId="{DB9B387E-AD44-4089-BB4C-C4B7D0576759}" dt="2020-07-09T21:54:03.365" v="4415"/>
          <ac:spMkLst>
            <pc:docMk/>
            <pc:sldMk cId="2696753971" sldId="309"/>
            <ac:spMk id="7" creationId="{E877B711-FD80-484F-8285-50651F4CF31F}"/>
          </ac:spMkLst>
        </pc:spChg>
        <pc:spChg chg="add mod">
          <ac:chgData name="" userId="3b99287881d56c4f" providerId="LiveId" clId="{DB9B387E-AD44-4089-BB4C-C4B7D0576759}" dt="2020-07-09T22:02:18.149" v="4532" actId="207"/>
          <ac:spMkLst>
            <pc:docMk/>
            <pc:sldMk cId="2696753971" sldId="309"/>
            <ac:spMk id="8" creationId="{6437B147-345B-40D1-81B5-133EBF963296}"/>
          </ac:spMkLst>
        </pc:spChg>
        <pc:spChg chg="add mod">
          <ac:chgData name="" userId="3b99287881d56c4f" providerId="LiveId" clId="{DB9B387E-AD44-4089-BB4C-C4B7D0576759}" dt="2020-07-09T21:56:19.241" v="4455" actId="1076"/>
          <ac:spMkLst>
            <pc:docMk/>
            <pc:sldMk cId="2696753971" sldId="309"/>
            <ac:spMk id="9" creationId="{557D9989-59FC-4E77-8A8A-B2588550CD96}"/>
          </ac:spMkLst>
        </pc:spChg>
        <pc:spChg chg="add mod">
          <ac:chgData name="" userId="3b99287881d56c4f" providerId="LiveId" clId="{DB9B387E-AD44-4089-BB4C-C4B7D0576759}" dt="2020-07-09T21:56:08.001" v="4450" actId="1076"/>
          <ac:spMkLst>
            <pc:docMk/>
            <pc:sldMk cId="2696753971" sldId="309"/>
            <ac:spMk id="10" creationId="{BA74F83B-B80D-4D55-AC6F-B0A3D141EC5B}"/>
          </ac:spMkLst>
        </pc:spChg>
        <pc:spChg chg="add mod">
          <ac:chgData name="" userId="3b99287881d56c4f" providerId="LiveId" clId="{DB9B387E-AD44-4089-BB4C-C4B7D0576759}" dt="2020-07-09T21:56:00.256" v="4447" actId="1076"/>
          <ac:spMkLst>
            <pc:docMk/>
            <pc:sldMk cId="2696753971" sldId="309"/>
            <ac:spMk id="11" creationId="{A45CF34B-9D09-49D6-A1CB-D35566810405}"/>
          </ac:spMkLst>
        </pc:spChg>
        <pc:spChg chg="mod">
          <ac:chgData name="" userId="3b99287881d56c4f" providerId="LiveId" clId="{DB9B387E-AD44-4089-BB4C-C4B7D0576759}" dt="2020-07-09T21:55:52.167" v="4442"/>
          <ac:spMkLst>
            <pc:docMk/>
            <pc:sldMk cId="2696753971" sldId="309"/>
            <ac:spMk id="14" creationId="{997FFEE0-0D6E-1041-9429-28B5E23BAA32}"/>
          </ac:spMkLst>
        </pc:spChg>
        <pc:spChg chg="mod">
          <ac:chgData name="" userId="3b99287881d56c4f" providerId="LiveId" clId="{DB9B387E-AD44-4089-BB4C-C4B7D0576759}" dt="2020-07-09T21:50:27.294" v="4367" actId="20577"/>
          <ac:spMkLst>
            <pc:docMk/>
            <pc:sldMk cId="2696753971" sldId="309"/>
            <ac:spMk id="24" creationId="{1E7F8658-8FBE-1846-B274-89083400D2E2}"/>
          </ac:spMkLst>
        </pc:spChg>
        <pc:spChg chg="mod">
          <ac:chgData name="" userId="3b99287881d56c4f" providerId="LiveId" clId="{DB9B387E-AD44-4089-BB4C-C4B7D0576759}" dt="2020-07-09T21:54:48.137" v="4427" actId="1076"/>
          <ac:spMkLst>
            <pc:docMk/>
            <pc:sldMk cId="2696753971" sldId="309"/>
            <ac:spMk id="26" creationId="{DD64AE9F-DB81-2F48-AACD-7166F67135DB}"/>
          </ac:spMkLst>
        </pc:spChg>
        <pc:spChg chg="mod">
          <ac:chgData name="" userId="3b99287881d56c4f" providerId="LiveId" clId="{DB9B387E-AD44-4089-BB4C-C4B7D0576759}" dt="2020-07-09T22:04:41.184" v="4553" actId="1076"/>
          <ac:spMkLst>
            <pc:docMk/>
            <pc:sldMk cId="2696753971" sldId="309"/>
            <ac:spMk id="30" creationId="{68070FD1-BFB4-0343-8205-674835FC217A}"/>
          </ac:spMkLst>
        </pc:spChg>
        <pc:spChg chg="mod">
          <ac:chgData name="" userId="3b99287881d56c4f" providerId="LiveId" clId="{DB9B387E-AD44-4089-BB4C-C4B7D0576759}" dt="2020-07-09T21:54:44.374" v="4426" actId="1076"/>
          <ac:spMkLst>
            <pc:docMk/>
            <pc:sldMk cId="2696753971" sldId="309"/>
            <ac:spMk id="32" creationId="{7960FFE9-5380-5641-BEB1-FEEBB1EA746D}"/>
          </ac:spMkLst>
        </pc:spChg>
        <pc:spChg chg="mod">
          <ac:chgData name="" userId="3b99287881d56c4f" providerId="LiveId" clId="{DB9B387E-AD44-4089-BB4C-C4B7D0576759}" dt="2020-07-09T21:54:44.374" v="4426" actId="1076"/>
          <ac:spMkLst>
            <pc:docMk/>
            <pc:sldMk cId="2696753971" sldId="309"/>
            <ac:spMk id="33" creationId="{3DDC01C7-9A37-D34B-BD98-4A4B81BE6888}"/>
          </ac:spMkLst>
        </pc:spChg>
        <pc:spChg chg="mod">
          <ac:chgData name="" userId="3b99287881d56c4f" providerId="LiveId" clId="{DB9B387E-AD44-4089-BB4C-C4B7D0576759}" dt="2020-07-09T22:04:41.184" v="4553" actId="1076"/>
          <ac:spMkLst>
            <pc:docMk/>
            <pc:sldMk cId="2696753971" sldId="309"/>
            <ac:spMk id="34" creationId="{9943E8AB-4DDD-E641-A00E-A474D85EC3DC}"/>
          </ac:spMkLst>
        </pc:spChg>
        <pc:spChg chg="mod">
          <ac:chgData name="" userId="3b99287881d56c4f" providerId="LiveId" clId="{DB9B387E-AD44-4089-BB4C-C4B7D0576759}" dt="2020-07-09T22:04:41.184" v="4553" actId="1076"/>
          <ac:spMkLst>
            <pc:docMk/>
            <pc:sldMk cId="2696753971" sldId="309"/>
            <ac:spMk id="35" creationId="{D7BB1B82-1144-E540-A418-E7D360DE75DE}"/>
          </ac:spMkLst>
        </pc:spChg>
        <pc:spChg chg="mod">
          <ac:chgData name="" userId="3b99287881d56c4f" providerId="LiveId" clId="{DB9B387E-AD44-4089-BB4C-C4B7D0576759}" dt="2020-07-09T22:04:41.184" v="4553" actId="1076"/>
          <ac:spMkLst>
            <pc:docMk/>
            <pc:sldMk cId="2696753971" sldId="309"/>
            <ac:spMk id="36" creationId="{2447DE56-1F37-1B4D-9677-618582A3A084}"/>
          </ac:spMkLst>
        </pc:spChg>
        <pc:spChg chg="mod">
          <ac:chgData name="" userId="3b99287881d56c4f" providerId="LiveId" clId="{DB9B387E-AD44-4089-BB4C-C4B7D0576759}" dt="2020-07-09T22:04:41.184" v="4553" actId="1076"/>
          <ac:spMkLst>
            <pc:docMk/>
            <pc:sldMk cId="2696753971" sldId="309"/>
            <ac:spMk id="37" creationId="{4FE4BF6A-F730-A747-8DAD-28B0B69D892F}"/>
          </ac:spMkLst>
        </pc:spChg>
        <pc:spChg chg="mod">
          <ac:chgData name="" userId="3b99287881d56c4f" providerId="LiveId" clId="{DB9B387E-AD44-4089-BB4C-C4B7D0576759}" dt="2020-07-09T22:04:41.184" v="4553" actId="1076"/>
          <ac:spMkLst>
            <pc:docMk/>
            <pc:sldMk cId="2696753971" sldId="309"/>
            <ac:spMk id="38" creationId="{01A9F328-6404-C74D-87D1-8DB27E5AA41E}"/>
          </ac:spMkLst>
        </pc:spChg>
        <pc:spChg chg="mod">
          <ac:chgData name="" userId="3b99287881d56c4f" providerId="LiveId" clId="{DB9B387E-AD44-4089-BB4C-C4B7D0576759}" dt="2020-07-09T22:04:41.184" v="4553" actId="1076"/>
          <ac:spMkLst>
            <pc:docMk/>
            <pc:sldMk cId="2696753971" sldId="309"/>
            <ac:spMk id="39" creationId="{F807FBE9-A6D3-8145-B5D0-62084184EDFA}"/>
          </ac:spMkLst>
        </pc:spChg>
        <pc:spChg chg="add mod">
          <ac:chgData name="" userId="3b99287881d56c4f" providerId="LiveId" clId="{DB9B387E-AD44-4089-BB4C-C4B7D0576759}" dt="2020-07-09T22:04:41.184" v="4553" actId="1076"/>
          <ac:spMkLst>
            <pc:docMk/>
            <pc:sldMk cId="2696753971" sldId="309"/>
            <ac:spMk id="40" creationId="{288AEB42-8E60-49C9-9A14-C1B50F7666BD}"/>
          </ac:spMkLst>
        </pc:spChg>
        <pc:spChg chg="add mod">
          <ac:chgData name="" userId="3b99287881d56c4f" providerId="LiveId" clId="{DB9B387E-AD44-4089-BB4C-C4B7D0576759}" dt="2020-07-09T22:04:41.184" v="4553" actId="1076"/>
          <ac:spMkLst>
            <pc:docMk/>
            <pc:sldMk cId="2696753971" sldId="309"/>
            <ac:spMk id="41" creationId="{772158A5-A086-4584-918D-850933D61B2B}"/>
          </ac:spMkLst>
        </pc:spChg>
        <pc:spChg chg="add mod">
          <ac:chgData name="" userId="3b99287881d56c4f" providerId="LiveId" clId="{DB9B387E-AD44-4089-BB4C-C4B7D0576759}" dt="2020-07-09T22:04:41.184" v="4553" actId="1076"/>
          <ac:spMkLst>
            <pc:docMk/>
            <pc:sldMk cId="2696753971" sldId="309"/>
            <ac:spMk id="42" creationId="{DC972DC5-0897-4DCD-BCB2-CBC24C4C158F}"/>
          </ac:spMkLst>
        </pc:spChg>
        <pc:spChg chg="add mod">
          <ac:chgData name="" userId="3b99287881d56c4f" providerId="LiveId" clId="{DB9B387E-AD44-4089-BB4C-C4B7D0576759}" dt="2020-07-09T22:04:41.184" v="4553" actId="1076"/>
          <ac:spMkLst>
            <pc:docMk/>
            <pc:sldMk cId="2696753971" sldId="309"/>
            <ac:spMk id="43" creationId="{D83DF0AB-C8A2-46B4-9C69-5B3C491BC406}"/>
          </ac:spMkLst>
        </pc:spChg>
        <pc:spChg chg="mod">
          <ac:chgData name="" userId="3b99287881d56c4f" providerId="LiveId" clId="{DB9B387E-AD44-4089-BB4C-C4B7D0576759}" dt="2020-07-09T22:04:41.184" v="4553" actId="1076"/>
          <ac:spMkLst>
            <pc:docMk/>
            <pc:sldMk cId="2696753971" sldId="309"/>
            <ac:spMk id="45" creationId="{6847DA26-E2EE-7D4B-929F-77C6B88519A3}"/>
          </ac:spMkLst>
        </pc:spChg>
        <pc:spChg chg="mod">
          <ac:chgData name="" userId="3b99287881d56c4f" providerId="LiveId" clId="{DB9B387E-AD44-4089-BB4C-C4B7D0576759}" dt="2020-07-09T22:04:41.184" v="4553" actId="1076"/>
          <ac:spMkLst>
            <pc:docMk/>
            <pc:sldMk cId="2696753971" sldId="309"/>
            <ac:spMk id="46" creationId="{9D044D02-C03F-2E4E-9CE2-3F1F979F2456}"/>
          </ac:spMkLst>
        </pc:spChg>
        <pc:spChg chg="mod">
          <ac:chgData name="" userId="3b99287881d56c4f" providerId="LiveId" clId="{DB9B387E-AD44-4089-BB4C-C4B7D0576759}" dt="2020-07-09T22:04:41.184" v="4553" actId="1076"/>
          <ac:spMkLst>
            <pc:docMk/>
            <pc:sldMk cId="2696753971" sldId="309"/>
            <ac:spMk id="47" creationId="{8376BF9F-23CB-644D-9585-5C3A6736DF4D}"/>
          </ac:spMkLst>
        </pc:spChg>
        <pc:spChg chg="mod">
          <ac:chgData name="" userId="3b99287881d56c4f" providerId="LiveId" clId="{DB9B387E-AD44-4089-BB4C-C4B7D0576759}" dt="2020-07-09T22:04:41.184" v="4553" actId="1076"/>
          <ac:spMkLst>
            <pc:docMk/>
            <pc:sldMk cId="2696753971" sldId="309"/>
            <ac:spMk id="48" creationId="{F11EC619-90BE-F54C-B4C6-9860142E63FC}"/>
          </ac:spMkLst>
        </pc:spChg>
      </pc:sldChg>
      <pc:sldChg chg="modSp">
        <pc:chgData name="" userId="3b99287881d56c4f" providerId="LiveId" clId="{DB9B387E-AD44-4089-BB4C-C4B7D0576759}" dt="2020-07-09T14:33:22.239" v="3680" actId="20577"/>
        <pc:sldMkLst>
          <pc:docMk/>
          <pc:sldMk cId="1918398147" sldId="311"/>
        </pc:sldMkLst>
        <pc:spChg chg="mod">
          <ac:chgData name="" userId="3b99287881d56c4f" providerId="LiveId" clId="{DB9B387E-AD44-4089-BB4C-C4B7D0576759}" dt="2020-07-09T14:33:22.239" v="3680" actId="20577"/>
          <ac:spMkLst>
            <pc:docMk/>
            <pc:sldMk cId="1918398147" sldId="311"/>
            <ac:spMk id="45" creationId="{6403DF6C-CD56-394D-840A-F4C3119598E5}"/>
          </ac:spMkLst>
        </pc:spChg>
      </pc:sldChg>
      <pc:sldChg chg="modSp">
        <pc:chgData name="" userId="3b99287881d56c4f" providerId="LiveId" clId="{DB9B387E-AD44-4089-BB4C-C4B7D0576759}" dt="2020-07-09T14:32:56.014" v="3662" actId="20577"/>
        <pc:sldMkLst>
          <pc:docMk/>
          <pc:sldMk cId="396661114" sldId="312"/>
        </pc:sldMkLst>
        <pc:spChg chg="mod">
          <ac:chgData name="" userId="3b99287881d56c4f" providerId="LiveId" clId="{DB9B387E-AD44-4089-BB4C-C4B7D0576759}" dt="2020-07-09T14:32:56.014" v="3662" actId="20577"/>
          <ac:spMkLst>
            <pc:docMk/>
            <pc:sldMk cId="396661114" sldId="312"/>
            <ac:spMk id="70" creationId="{2AA57529-A0DD-9846-936D-79B4992C212A}"/>
          </ac:spMkLst>
        </pc:spChg>
      </pc:sldChg>
      <pc:sldChg chg="addSp delSp">
        <pc:chgData name="" userId="3b99287881d56c4f" providerId="LiveId" clId="{DB9B387E-AD44-4089-BB4C-C4B7D0576759}" dt="2020-07-09T14:31:04.432" v="3611"/>
        <pc:sldMkLst>
          <pc:docMk/>
          <pc:sldMk cId="432635520" sldId="315"/>
        </pc:sldMkLst>
        <pc:spChg chg="del">
          <ac:chgData name="" userId="3b99287881d56c4f" providerId="LiveId" clId="{DB9B387E-AD44-4089-BB4C-C4B7D0576759}" dt="2020-07-09T14:31:04.079" v="3610" actId="478"/>
          <ac:spMkLst>
            <pc:docMk/>
            <pc:sldMk cId="432635520" sldId="315"/>
            <ac:spMk id="15" creationId="{0D155432-48F9-0A49-A223-00C8B1679928}"/>
          </ac:spMkLst>
        </pc:spChg>
        <pc:spChg chg="add">
          <ac:chgData name="" userId="3b99287881d56c4f" providerId="LiveId" clId="{DB9B387E-AD44-4089-BB4C-C4B7D0576759}" dt="2020-07-09T14:31:04.432" v="3611"/>
          <ac:spMkLst>
            <pc:docMk/>
            <pc:sldMk cId="432635520" sldId="315"/>
            <ac:spMk id="19" creationId="{EAAFD53F-4A14-4A7C-A70C-7A40FCC9B602}"/>
          </ac:spMkLst>
        </pc:spChg>
      </pc:sldChg>
      <pc:sldChg chg="addSp delSp">
        <pc:chgData name="" userId="3b99287881d56c4f" providerId="LiveId" clId="{DB9B387E-AD44-4089-BB4C-C4B7D0576759}" dt="2020-07-09T14:31:47.228" v="3635"/>
        <pc:sldMkLst>
          <pc:docMk/>
          <pc:sldMk cId="207628211" sldId="316"/>
        </pc:sldMkLst>
        <pc:spChg chg="add">
          <ac:chgData name="" userId="3b99287881d56c4f" providerId="LiveId" clId="{DB9B387E-AD44-4089-BB4C-C4B7D0576759}" dt="2020-07-09T14:31:47.228" v="3635"/>
          <ac:spMkLst>
            <pc:docMk/>
            <pc:sldMk cId="207628211" sldId="316"/>
            <ac:spMk id="19" creationId="{ECCA7E9B-03F3-4A5E-B0EF-25A5E2233E75}"/>
          </ac:spMkLst>
        </pc:spChg>
        <pc:spChg chg="del">
          <ac:chgData name="" userId="3b99287881d56c4f" providerId="LiveId" clId="{DB9B387E-AD44-4089-BB4C-C4B7D0576759}" dt="2020-07-09T14:31:46.976" v="3634" actId="478"/>
          <ac:spMkLst>
            <pc:docMk/>
            <pc:sldMk cId="207628211" sldId="316"/>
            <ac:spMk id="20" creationId="{54BEB77D-E39E-CB44-A46F-B0C7122DCA84}"/>
          </ac:spMkLst>
        </pc:spChg>
      </pc:sldChg>
      <pc:sldChg chg="addSp delSp modSp">
        <pc:chgData name="" userId="3b99287881d56c4f" providerId="LiveId" clId="{DB9B387E-AD44-4089-BB4C-C4B7D0576759}" dt="2020-07-09T14:32:37.533" v="3652" actId="20577"/>
        <pc:sldMkLst>
          <pc:docMk/>
          <pc:sldMk cId="3459868235" sldId="317"/>
        </pc:sldMkLst>
        <pc:spChg chg="add mod">
          <ac:chgData name="" userId="3b99287881d56c4f" providerId="LiveId" clId="{DB9B387E-AD44-4089-BB4C-C4B7D0576759}" dt="2020-07-09T14:32:37.533" v="3652" actId="20577"/>
          <ac:spMkLst>
            <pc:docMk/>
            <pc:sldMk cId="3459868235" sldId="317"/>
            <ac:spMk id="7" creationId="{F358298F-33B2-4BF7-BC3F-CEDDB7F6D165}"/>
          </ac:spMkLst>
        </pc:spChg>
        <pc:spChg chg="del">
          <ac:chgData name="" userId="3b99287881d56c4f" providerId="LiveId" clId="{DB9B387E-AD44-4089-BB4C-C4B7D0576759}" dt="2020-07-09T14:29:32.627" v="3574" actId="478"/>
          <ac:spMkLst>
            <pc:docMk/>
            <pc:sldMk cId="3459868235" sldId="317"/>
            <ac:spMk id="33" creationId="{239CAB1F-C6F2-1946-BED7-B15BA1FDDE78}"/>
          </ac:spMkLst>
        </pc:spChg>
      </pc:sldChg>
      <pc:sldChg chg="addSp delSp">
        <pc:chgData name="" userId="3b99287881d56c4f" providerId="LiveId" clId="{DB9B387E-AD44-4089-BB4C-C4B7D0576759}" dt="2020-07-09T14:31:13.479" v="3615"/>
        <pc:sldMkLst>
          <pc:docMk/>
          <pc:sldMk cId="1994206405" sldId="318"/>
        </pc:sldMkLst>
        <pc:spChg chg="del">
          <ac:chgData name="" userId="3b99287881d56c4f" providerId="LiveId" clId="{DB9B387E-AD44-4089-BB4C-C4B7D0576759}" dt="2020-07-09T14:31:13.197" v="3614" actId="478"/>
          <ac:spMkLst>
            <pc:docMk/>
            <pc:sldMk cId="1994206405" sldId="318"/>
            <ac:spMk id="13" creationId="{F0281491-0262-6749-ABC7-DD5AE29E7B5F}"/>
          </ac:spMkLst>
        </pc:spChg>
        <pc:spChg chg="add">
          <ac:chgData name="" userId="3b99287881d56c4f" providerId="LiveId" clId="{DB9B387E-AD44-4089-BB4C-C4B7D0576759}" dt="2020-07-09T14:31:13.479" v="3615"/>
          <ac:spMkLst>
            <pc:docMk/>
            <pc:sldMk cId="1994206405" sldId="318"/>
            <ac:spMk id="16" creationId="{A1F485AD-D75A-4027-8255-2ECB94C04A86}"/>
          </ac:spMkLst>
        </pc:spChg>
      </pc:sldChg>
      <pc:sldChg chg="addSp delSp">
        <pc:chgData name="" userId="3b99287881d56c4f" providerId="LiveId" clId="{DB9B387E-AD44-4089-BB4C-C4B7D0576759}" dt="2020-07-09T14:31:08.422" v="3613"/>
        <pc:sldMkLst>
          <pc:docMk/>
          <pc:sldMk cId="2782091131" sldId="320"/>
        </pc:sldMkLst>
        <pc:spChg chg="del">
          <ac:chgData name="" userId="3b99287881d56c4f" providerId="LiveId" clId="{DB9B387E-AD44-4089-BB4C-C4B7D0576759}" dt="2020-07-09T14:31:07.548" v="3612" actId="478"/>
          <ac:spMkLst>
            <pc:docMk/>
            <pc:sldMk cId="2782091131" sldId="320"/>
            <ac:spMk id="11" creationId="{62CA1197-26CC-3E49-8B52-8CC73483A6B4}"/>
          </ac:spMkLst>
        </pc:spChg>
        <pc:spChg chg="add">
          <ac:chgData name="" userId="3b99287881d56c4f" providerId="LiveId" clId="{DB9B387E-AD44-4089-BB4C-C4B7D0576759}" dt="2020-07-09T14:31:08.422" v="3613"/>
          <ac:spMkLst>
            <pc:docMk/>
            <pc:sldMk cId="2782091131" sldId="320"/>
            <ac:spMk id="12" creationId="{16C47550-A649-4ED8-A70A-BC0757CB2F98}"/>
          </ac:spMkLst>
        </pc:spChg>
      </pc:sldChg>
      <pc:sldChg chg="addSp delSp">
        <pc:chgData name="" userId="3b99287881d56c4f" providerId="LiveId" clId="{DB9B387E-AD44-4089-BB4C-C4B7D0576759}" dt="2020-07-09T14:31:16.813" v="3617"/>
        <pc:sldMkLst>
          <pc:docMk/>
          <pc:sldMk cId="405350919" sldId="321"/>
        </pc:sldMkLst>
        <pc:spChg chg="del">
          <ac:chgData name="" userId="3b99287881d56c4f" providerId="LiveId" clId="{DB9B387E-AD44-4089-BB4C-C4B7D0576759}" dt="2020-07-09T14:31:16.550" v="3616" actId="478"/>
          <ac:spMkLst>
            <pc:docMk/>
            <pc:sldMk cId="405350919" sldId="321"/>
            <ac:spMk id="11" creationId="{BEBF65F5-DF6D-474E-AC88-FC06A8ACA816}"/>
          </ac:spMkLst>
        </pc:spChg>
        <pc:spChg chg="add">
          <ac:chgData name="" userId="3b99287881d56c4f" providerId="LiveId" clId="{DB9B387E-AD44-4089-BB4C-C4B7D0576759}" dt="2020-07-09T14:31:16.813" v="3617"/>
          <ac:spMkLst>
            <pc:docMk/>
            <pc:sldMk cId="405350919" sldId="321"/>
            <ac:spMk id="16" creationId="{5256F93D-4B31-4D06-9B5C-65A8BF12A19B}"/>
          </ac:spMkLst>
        </pc:spChg>
      </pc:sldChg>
      <pc:sldChg chg="addSp delSp">
        <pc:chgData name="" userId="3b99287881d56c4f" providerId="LiveId" clId="{DB9B387E-AD44-4089-BB4C-C4B7D0576759}" dt="2020-07-09T14:31:35.296" v="3627"/>
        <pc:sldMkLst>
          <pc:docMk/>
          <pc:sldMk cId="1650548616" sldId="323"/>
        </pc:sldMkLst>
        <pc:spChg chg="del">
          <ac:chgData name="" userId="3b99287881d56c4f" providerId="LiveId" clId="{DB9B387E-AD44-4089-BB4C-C4B7D0576759}" dt="2020-07-09T14:31:35.044" v="3626" actId="478"/>
          <ac:spMkLst>
            <pc:docMk/>
            <pc:sldMk cId="1650548616" sldId="323"/>
            <ac:spMk id="16" creationId="{85DF6B36-FEB8-9F4B-A3CD-88F82B4769FA}"/>
          </ac:spMkLst>
        </pc:spChg>
        <pc:spChg chg="add">
          <ac:chgData name="" userId="3b99287881d56c4f" providerId="LiveId" clId="{DB9B387E-AD44-4089-BB4C-C4B7D0576759}" dt="2020-07-09T14:31:35.296" v="3627"/>
          <ac:spMkLst>
            <pc:docMk/>
            <pc:sldMk cId="1650548616" sldId="323"/>
            <ac:spMk id="18" creationId="{97B9E838-43FE-45D6-B378-ED379976A58E}"/>
          </ac:spMkLst>
        </pc:spChg>
      </pc:sldChg>
      <pc:sldChg chg="addSp delSp">
        <pc:chgData name="" userId="3b99287881d56c4f" providerId="LiveId" clId="{DB9B387E-AD44-4089-BB4C-C4B7D0576759}" dt="2020-07-09T14:31:21.034" v="3619"/>
        <pc:sldMkLst>
          <pc:docMk/>
          <pc:sldMk cId="1823742368" sldId="324"/>
        </pc:sldMkLst>
        <pc:spChg chg="del">
          <ac:chgData name="" userId="3b99287881d56c4f" providerId="LiveId" clId="{DB9B387E-AD44-4089-BB4C-C4B7D0576759}" dt="2020-07-09T14:31:20.795" v="3618" actId="478"/>
          <ac:spMkLst>
            <pc:docMk/>
            <pc:sldMk cId="1823742368" sldId="324"/>
            <ac:spMk id="24" creationId="{98E1F294-20EC-394B-B6A8-A8B970C4CA96}"/>
          </ac:spMkLst>
        </pc:spChg>
        <pc:spChg chg="add">
          <ac:chgData name="" userId="3b99287881d56c4f" providerId="LiveId" clId="{DB9B387E-AD44-4089-BB4C-C4B7D0576759}" dt="2020-07-09T14:31:21.034" v="3619"/>
          <ac:spMkLst>
            <pc:docMk/>
            <pc:sldMk cId="1823742368" sldId="324"/>
            <ac:spMk id="25" creationId="{E6C95442-12F0-4667-9545-F01A8909AA20}"/>
          </ac:spMkLst>
        </pc:spChg>
      </pc:sldChg>
      <pc:sldChg chg="addSp delSp">
        <pc:chgData name="" userId="3b99287881d56c4f" providerId="LiveId" clId="{DB9B387E-AD44-4089-BB4C-C4B7D0576759}" dt="2020-07-09T14:31:50.132" v="3637"/>
        <pc:sldMkLst>
          <pc:docMk/>
          <pc:sldMk cId="2423911100" sldId="325"/>
        </pc:sldMkLst>
        <pc:spChg chg="add">
          <ac:chgData name="" userId="3b99287881d56c4f" providerId="LiveId" clId="{DB9B387E-AD44-4089-BB4C-C4B7D0576759}" dt="2020-07-09T14:31:50.132" v="3637"/>
          <ac:spMkLst>
            <pc:docMk/>
            <pc:sldMk cId="2423911100" sldId="325"/>
            <ac:spMk id="17" creationId="{C35CD0B6-CD55-494F-A173-07FF1B79A6D0}"/>
          </ac:spMkLst>
        </pc:spChg>
        <pc:spChg chg="del">
          <ac:chgData name="" userId="3b99287881d56c4f" providerId="LiveId" clId="{DB9B387E-AD44-4089-BB4C-C4B7D0576759}" dt="2020-07-09T14:31:49.850" v="3636" actId="478"/>
          <ac:spMkLst>
            <pc:docMk/>
            <pc:sldMk cId="2423911100" sldId="325"/>
            <ac:spMk id="22" creationId="{B5C1B7D9-B759-6C4B-BBD2-73F9E54C7F4C}"/>
          </ac:spMkLst>
        </pc:spChg>
      </pc:sldChg>
      <pc:sldChg chg="addSp delSp">
        <pc:chgData name="" userId="3b99287881d56c4f" providerId="LiveId" clId="{DB9B387E-AD44-4089-BB4C-C4B7D0576759}" dt="2020-07-09T14:31:57.468" v="3641"/>
        <pc:sldMkLst>
          <pc:docMk/>
          <pc:sldMk cId="2501528261" sldId="326"/>
        </pc:sldMkLst>
        <pc:spChg chg="add">
          <ac:chgData name="" userId="3b99287881d56c4f" providerId="LiveId" clId="{DB9B387E-AD44-4089-BB4C-C4B7D0576759}" dt="2020-07-09T14:31:57.468" v="3641"/>
          <ac:spMkLst>
            <pc:docMk/>
            <pc:sldMk cId="2501528261" sldId="326"/>
            <ac:spMk id="11" creationId="{69818975-07A5-480A-90A4-D0BCA980FFF3}"/>
          </ac:spMkLst>
        </pc:spChg>
        <pc:spChg chg="del">
          <ac:chgData name="" userId="3b99287881d56c4f" providerId="LiveId" clId="{DB9B387E-AD44-4089-BB4C-C4B7D0576759}" dt="2020-07-09T14:31:57.202" v="3640" actId="478"/>
          <ac:spMkLst>
            <pc:docMk/>
            <pc:sldMk cId="2501528261" sldId="326"/>
            <ac:spMk id="40" creationId="{94185A57-82E7-5444-AC05-8E6B41765410}"/>
          </ac:spMkLst>
        </pc:spChg>
      </pc:sldChg>
      <pc:sldChg chg="del">
        <pc:chgData name="" userId="3b99287881d56c4f" providerId="LiveId" clId="{DB9B387E-AD44-4089-BB4C-C4B7D0576759}" dt="2020-07-09T14:25:53.545" v="3502" actId="2696"/>
        <pc:sldMkLst>
          <pc:docMk/>
          <pc:sldMk cId="713536748" sldId="329"/>
        </pc:sldMkLst>
      </pc:sldChg>
      <pc:sldChg chg="addSp delSp modSp modAnim">
        <pc:chgData name="" userId="3b99287881d56c4f" providerId="LiveId" clId="{DB9B387E-AD44-4089-BB4C-C4B7D0576759}" dt="2020-07-09T22:16:28.422" v="4645" actId="207"/>
        <pc:sldMkLst>
          <pc:docMk/>
          <pc:sldMk cId="2974809653" sldId="333"/>
        </pc:sldMkLst>
        <pc:spChg chg="add mod">
          <ac:chgData name="" userId="3b99287881d56c4f" providerId="LiveId" clId="{DB9B387E-AD44-4089-BB4C-C4B7D0576759}" dt="2020-07-08T23:08:59.822" v="332" actId="164"/>
          <ac:spMkLst>
            <pc:docMk/>
            <pc:sldMk cId="2974809653" sldId="333"/>
            <ac:spMk id="2" creationId="{746FCAF5-A2C5-421C-B799-F8FA5AA68F59}"/>
          </ac:spMkLst>
        </pc:spChg>
        <pc:spChg chg="add mod">
          <ac:chgData name="" userId="3b99287881d56c4f" providerId="LiveId" clId="{DB9B387E-AD44-4089-BB4C-C4B7D0576759}" dt="2020-07-08T23:08:59.822" v="332" actId="164"/>
          <ac:spMkLst>
            <pc:docMk/>
            <pc:sldMk cId="2974809653" sldId="333"/>
            <ac:spMk id="3" creationId="{A041DED5-97FE-4076-AD0E-0A6E5C6BAD74}"/>
          </ac:spMkLst>
        </pc:spChg>
        <pc:spChg chg="add mod">
          <ac:chgData name="" userId="3b99287881d56c4f" providerId="LiveId" clId="{DB9B387E-AD44-4089-BB4C-C4B7D0576759}" dt="2020-07-08T23:09:04.405" v="333" actId="164"/>
          <ac:spMkLst>
            <pc:docMk/>
            <pc:sldMk cId="2974809653" sldId="333"/>
            <ac:spMk id="4" creationId="{69BA79BF-6812-420F-BBB5-1149027DD467}"/>
          </ac:spMkLst>
        </pc:spChg>
        <pc:spChg chg="mod">
          <ac:chgData name="" userId="3b99287881d56c4f" providerId="LiveId" clId="{DB9B387E-AD44-4089-BB4C-C4B7D0576759}" dt="2020-07-08T23:08:09.153" v="314" actId="20577"/>
          <ac:spMkLst>
            <pc:docMk/>
            <pc:sldMk cId="2974809653" sldId="333"/>
            <ac:spMk id="5" creationId="{2FDC5812-9BDA-4344-97A6-8569986A66E3}"/>
          </ac:spMkLst>
        </pc:spChg>
        <pc:spChg chg="add mod">
          <ac:chgData name="" userId="3b99287881d56c4f" providerId="LiveId" clId="{DB9B387E-AD44-4089-BB4C-C4B7D0576759}" dt="2020-07-09T21:11:21.833" v="4096" actId="20577"/>
          <ac:spMkLst>
            <pc:docMk/>
            <pc:sldMk cId="2974809653" sldId="333"/>
            <ac:spMk id="6" creationId="{1377FFD8-CAD1-4623-84BF-BB8070C4CA83}"/>
          </ac:spMkLst>
        </pc:spChg>
        <pc:spChg chg="add mod">
          <ac:chgData name="" userId="3b99287881d56c4f" providerId="LiveId" clId="{DB9B387E-AD44-4089-BB4C-C4B7D0576759}" dt="2020-07-09T03:36:19.312" v="2158" actId="207"/>
          <ac:spMkLst>
            <pc:docMk/>
            <pc:sldMk cId="2974809653" sldId="333"/>
            <ac:spMk id="7" creationId="{9F7E8F63-3A49-415A-9611-1CB1425AE363}"/>
          </ac:spMkLst>
        </pc:spChg>
        <pc:spChg chg="add del mod">
          <ac:chgData name="" userId="3b99287881d56c4f" providerId="LiveId" clId="{DB9B387E-AD44-4089-BB4C-C4B7D0576759}" dt="2020-07-08T15:06:30.307" v="107" actId="478"/>
          <ac:spMkLst>
            <pc:docMk/>
            <pc:sldMk cId="2974809653" sldId="333"/>
            <ac:spMk id="8" creationId="{586A1A39-C545-4967-8E07-6A44645FFFB0}"/>
          </ac:spMkLst>
        </pc:spChg>
        <pc:spChg chg="add mod">
          <ac:chgData name="" userId="3b99287881d56c4f" providerId="LiveId" clId="{DB9B387E-AD44-4089-BB4C-C4B7D0576759}" dt="2020-07-08T23:08:59.822" v="332" actId="164"/>
          <ac:spMkLst>
            <pc:docMk/>
            <pc:sldMk cId="2974809653" sldId="333"/>
            <ac:spMk id="9" creationId="{C75B0375-9238-43BE-96E4-031A68E1BBAB}"/>
          </ac:spMkLst>
        </pc:spChg>
        <pc:spChg chg="add mod">
          <ac:chgData name="" userId="3b99287881d56c4f" providerId="LiveId" clId="{DB9B387E-AD44-4089-BB4C-C4B7D0576759}" dt="2020-07-08T23:09:04.405" v="333" actId="164"/>
          <ac:spMkLst>
            <pc:docMk/>
            <pc:sldMk cId="2974809653" sldId="333"/>
            <ac:spMk id="10" creationId="{CBE617C7-36F7-4A9E-85F9-C73711903C5F}"/>
          </ac:spMkLst>
        </pc:spChg>
        <pc:spChg chg="add mod">
          <ac:chgData name="" userId="3b99287881d56c4f" providerId="LiveId" clId="{DB9B387E-AD44-4089-BB4C-C4B7D0576759}" dt="2020-07-08T23:09:04.405" v="333" actId="164"/>
          <ac:spMkLst>
            <pc:docMk/>
            <pc:sldMk cId="2974809653" sldId="333"/>
            <ac:spMk id="11" creationId="{35A61DCE-D263-47CF-8997-8DB2A1E96CFD}"/>
          </ac:spMkLst>
        </pc:spChg>
        <pc:spChg chg="add mod">
          <ac:chgData name="" userId="3b99287881d56c4f" providerId="LiveId" clId="{DB9B387E-AD44-4089-BB4C-C4B7D0576759}" dt="2020-07-09T22:16:28.422" v="4645" actId="207"/>
          <ac:spMkLst>
            <pc:docMk/>
            <pc:sldMk cId="2974809653" sldId="333"/>
            <ac:spMk id="12" creationId="{98D40F2B-5EE2-43E7-9FF1-4C9724C15BA1}"/>
          </ac:spMkLst>
        </pc:spChg>
        <pc:spChg chg="add mod">
          <ac:chgData name="" userId="3b99287881d56c4f" providerId="LiveId" clId="{DB9B387E-AD44-4089-BB4C-C4B7D0576759}" dt="2020-07-08T23:09:04.405" v="333" actId="164"/>
          <ac:spMkLst>
            <pc:docMk/>
            <pc:sldMk cId="2974809653" sldId="333"/>
            <ac:spMk id="13" creationId="{1E3B0484-962D-40D9-BF84-DAAB8C4FC877}"/>
          </ac:spMkLst>
        </pc:spChg>
        <pc:spChg chg="add del mod">
          <ac:chgData name="" userId="3b99287881d56c4f" providerId="LiveId" clId="{DB9B387E-AD44-4089-BB4C-C4B7D0576759}" dt="2020-07-09T21:11:27.804" v="4100"/>
          <ac:spMkLst>
            <pc:docMk/>
            <pc:sldMk cId="2974809653" sldId="333"/>
            <ac:spMk id="16" creationId="{4EA5BB28-87A3-4AE0-A0CE-CBE3652D53C8}"/>
          </ac:spMkLst>
        </pc:spChg>
        <pc:spChg chg="add del mod">
          <ac:chgData name="" userId="3b99287881d56c4f" providerId="LiveId" clId="{DB9B387E-AD44-4089-BB4C-C4B7D0576759}" dt="2020-07-09T21:10:36.557" v="4073" actId="478"/>
          <ac:spMkLst>
            <pc:docMk/>
            <pc:sldMk cId="2974809653" sldId="333"/>
            <ac:spMk id="18" creationId="{8ED586FF-EC1C-4233-B1BD-4C9E307CB081}"/>
          </ac:spMkLst>
        </pc:spChg>
        <pc:spChg chg="mod">
          <ac:chgData name="" userId="3b99287881d56c4f" providerId="LiveId" clId="{DB9B387E-AD44-4089-BB4C-C4B7D0576759}" dt="2020-07-09T14:28:07.905" v="3533" actId="20577"/>
          <ac:spMkLst>
            <pc:docMk/>
            <pc:sldMk cId="2974809653" sldId="333"/>
            <ac:spMk id="64" creationId="{5458CF73-40D4-7F49-9409-22B2FBEF4306}"/>
          </ac:spMkLst>
        </pc:spChg>
        <pc:grpChg chg="add mod">
          <ac:chgData name="" userId="3b99287881d56c4f" providerId="LiveId" clId="{DB9B387E-AD44-4089-BB4C-C4B7D0576759}" dt="2020-07-08T23:08:59.822" v="332" actId="164"/>
          <ac:grpSpMkLst>
            <pc:docMk/>
            <pc:sldMk cId="2974809653" sldId="333"/>
            <ac:grpSpMk id="14" creationId="{84DC7B48-5402-44AE-99D3-40D8285F0FE9}"/>
          </ac:grpSpMkLst>
        </pc:grpChg>
        <pc:grpChg chg="add mod">
          <ac:chgData name="" userId="3b99287881d56c4f" providerId="LiveId" clId="{DB9B387E-AD44-4089-BB4C-C4B7D0576759}" dt="2020-07-08T23:09:04.405" v="333" actId="164"/>
          <ac:grpSpMkLst>
            <pc:docMk/>
            <pc:sldMk cId="2974809653" sldId="333"/>
            <ac:grpSpMk id="15" creationId="{752F0A4F-3BB4-41BD-B37D-5BA8116B5BD7}"/>
          </ac:grpSpMkLst>
        </pc:grpChg>
      </pc:sldChg>
      <pc:sldChg chg="addSp delSp modSp">
        <pc:chgData name="" userId="3b99287881d56c4f" providerId="LiveId" clId="{DB9B387E-AD44-4089-BB4C-C4B7D0576759}" dt="2020-07-09T14:32:52.498" v="3660" actId="20577"/>
        <pc:sldMkLst>
          <pc:docMk/>
          <pc:sldMk cId="2478540163" sldId="336"/>
        </pc:sldMkLst>
        <pc:spChg chg="add del">
          <ac:chgData name="" userId="3b99287881d56c4f" providerId="LiveId" clId="{DB9B387E-AD44-4089-BB4C-C4B7D0576759}" dt="2020-07-09T14:29:48.821" v="3583"/>
          <ac:spMkLst>
            <pc:docMk/>
            <pc:sldMk cId="2478540163" sldId="336"/>
            <ac:spMk id="26" creationId="{4AC9C463-AD49-4DFC-9C90-10DC00D4DC43}"/>
          </ac:spMkLst>
        </pc:spChg>
        <pc:spChg chg="add mod">
          <ac:chgData name="" userId="3b99287881d56c4f" providerId="LiveId" clId="{DB9B387E-AD44-4089-BB4C-C4B7D0576759}" dt="2020-07-09T14:32:52.498" v="3660" actId="20577"/>
          <ac:spMkLst>
            <pc:docMk/>
            <pc:sldMk cId="2478540163" sldId="336"/>
            <ac:spMk id="27" creationId="{2C01E9F4-A19A-4B75-9207-0257CC1170ED}"/>
          </ac:spMkLst>
        </pc:spChg>
        <pc:spChg chg="del">
          <ac:chgData name="" userId="3b99287881d56c4f" providerId="LiveId" clId="{DB9B387E-AD44-4089-BB4C-C4B7D0576759}" dt="2020-07-09T14:29:50.156" v="3584" actId="478"/>
          <ac:spMkLst>
            <pc:docMk/>
            <pc:sldMk cId="2478540163" sldId="336"/>
            <ac:spMk id="45" creationId="{A9AF8484-DF61-524E-9776-E55602BF3929}"/>
          </ac:spMkLst>
        </pc:spChg>
      </pc:sldChg>
      <pc:sldChg chg="addSp delSp">
        <pc:chgData name="" userId="3b99287881d56c4f" providerId="LiveId" clId="{DB9B387E-AD44-4089-BB4C-C4B7D0576759}" dt="2020-07-09T14:31:54.247" v="3639"/>
        <pc:sldMkLst>
          <pc:docMk/>
          <pc:sldMk cId="95100417" sldId="342"/>
        </pc:sldMkLst>
        <pc:spChg chg="add">
          <ac:chgData name="" userId="3b99287881d56c4f" providerId="LiveId" clId="{DB9B387E-AD44-4089-BB4C-C4B7D0576759}" dt="2020-07-09T14:31:54.247" v="3639"/>
          <ac:spMkLst>
            <pc:docMk/>
            <pc:sldMk cId="95100417" sldId="342"/>
            <ac:spMk id="11" creationId="{9BD6CD06-A269-4A72-A216-2C37F9D62748}"/>
          </ac:spMkLst>
        </pc:spChg>
        <pc:spChg chg="del">
          <ac:chgData name="" userId="3b99287881d56c4f" providerId="LiveId" clId="{DB9B387E-AD44-4089-BB4C-C4B7D0576759}" dt="2020-07-09T14:31:53.970" v="3638" actId="478"/>
          <ac:spMkLst>
            <pc:docMk/>
            <pc:sldMk cId="95100417" sldId="342"/>
            <ac:spMk id="20" creationId="{B8A66BD9-0F02-8540-9D4D-0CEAC04EF490}"/>
          </ac:spMkLst>
        </pc:spChg>
      </pc:sldChg>
      <pc:sldChg chg="addSp delSp">
        <pc:chgData name="" userId="3b99287881d56c4f" providerId="LiveId" clId="{DB9B387E-AD44-4089-BB4C-C4B7D0576759}" dt="2020-07-09T14:32:03.376" v="3645"/>
        <pc:sldMkLst>
          <pc:docMk/>
          <pc:sldMk cId="3817329605" sldId="344"/>
        </pc:sldMkLst>
        <pc:spChg chg="add">
          <ac:chgData name="" userId="3b99287881d56c4f" providerId="LiveId" clId="{DB9B387E-AD44-4089-BB4C-C4B7D0576759}" dt="2020-07-09T14:32:03.376" v="3645"/>
          <ac:spMkLst>
            <pc:docMk/>
            <pc:sldMk cId="3817329605" sldId="344"/>
            <ac:spMk id="25" creationId="{E0F2AD04-0C04-4F3B-955C-EE3EB5EDBC2C}"/>
          </ac:spMkLst>
        </pc:spChg>
        <pc:spChg chg="del">
          <ac:chgData name="" userId="3b99287881d56c4f" providerId="LiveId" clId="{DB9B387E-AD44-4089-BB4C-C4B7D0576759}" dt="2020-07-09T14:32:03.077" v="3644" actId="478"/>
          <ac:spMkLst>
            <pc:docMk/>
            <pc:sldMk cId="3817329605" sldId="344"/>
            <ac:spMk id="69" creationId="{9656F204-FC88-7543-A4A6-4AB4F2881DC9}"/>
          </ac:spMkLst>
        </pc:spChg>
      </pc:sldChg>
      <pc:sldChg chg="addSp delSp">
        <pc:chgData name="" userId="3b99287881d56c4f" providerId="LiveId" clId="{DB9B387E-AD44-4089-BB4C-C4B7D0576759}" dt="2020-07-09T14:32:07.215" v="3647"/>
        <pc:sldMkLst>
          <pc:docMk/>
          <pc:sldMk cId="2948489909" sldId="346"/>
        </pc:sldMkLst>
        <pc:spChg chg="add">
          <ac:chgData name="" userId="3b99287881d56c4f" providerId="LiveId" clId="{DB9B387E-AD44-4089-BB4C-C4B7D0576759}" dt="2020-07-09T14:32:07.215" v="3647"/>
          <ac:spMkLst>
            <pc:docMk/>
            <pc:sldMk cId="2948489909" sldId="346"/>
            <ac:spMk id="18" creationId="{FF5FA320-7CF5-4CC2-A4FB-6247F2F1DC18}"/>
          </ac:spMkLst>
        </pc:spChg>
        <pc:spChg chg="del">
          <ac:chgData name="" userId="3b99287881d56c4f" providerId="LiveId" clId="{DB9B387E-AD44-4089-BB4C-C4B7D0576759}" dt="2020-07-09T14:32:06.954" v="3646" actId="478"/>
          <ac:spMkLst>
            <pc:docMk/>
            <pc:sldMk cId="2948489909" sldId="346"/>
            <ac:spMk id="30" creationId="{86098EED-FA11-2F4B-87A0-05EEA69A45BB}"/>
          </ac:spMkLst>
        </pc:spChg>
      </pc:sldChg>
      <pc:sldChg chg="addSp delSp">
        <pc:chgData name="" userId="3b99287881d56c4f" providerId="LiveId" clId="{DB9B387E-AD44-4089-BB4C-C4B7D0576759}" dt="2020-07-09T14:31:27.557" v="3623"/>
        <pc:sldMkLst>
          <pc:docMk/>
          <pc:sldMk cId="925662100" sldId="349"/>
        </pc:sldMkLst>
        <pc:spChg chg="add">
          <ac:chgData name="" userId="3b99287881d56c4f" providerId="LiveId" clId="{DB9B387E-AD44-4089-BB4C-C4B7D0576759}" dt="2020-07-09T14:31:27.557" v="3623"/>
          <ac:spMkLst>
            <pc:docMk/>
            <pc:sldMk cId="925662100" sldId="349"/>
            <ac:spMk id="11" creationId="{B26E9C1C-BE4C-4846-A86E-A2C466A76A1F}"/>
          </ac:spMkLst>
        </pc:spChg>
        <pc:spChg chg="del">
          <ac:chgData name="" userId="3b99287881d56c4f" providerId="LiveId" clId="{DB9B387E-AD44-4089-BB4C-C4B7D0576759}" dt="2020-07-09T14:31:27.308" v="3622" actId="478"/>
          <ac:spMkLst>
            <pc:docMk/>
            <pc:sldMk cId="925662100" sldId="349"/>
            <ac:spMk id="20" creationId="{B8A66BD9-0F02-8540-9D4D-0CEAC04EF490}"/>
          </ac:spMkLst>
        </pc:spChg>
      </pc:sldChg>
      <pc:sldChg chg="addSp delSp">
        <pc:chgData name="" userId="3b99287881d56c4f" providerId="LiveId" clId="{DB9B387E-AD44-4089-BB4C-C4B7D0576759}" dt="2020-07-09T14:32:00.309" v="3643"/>
        <pc:sldMkLst>
          <pc:docMk/>
          <pc:sldMk cId="1756521134" sldId="350"/>
        </pc:sldMkLst>
        <pc:spChg chg="add">
          <ac:chgData name="" userId="3b99287881d56c4f" providerId="LiveId" clId="{DB9B387E-AD44-4089-BB4C-C4B7D0576759}" dt="2020-07-09T14:32:00.309" v="3643"/>
          <ac:spMkLst>
            <pc:docMk/>
            <pc:sldMk cId="1756521134" sldId="350"/>
            <ac:spMk id="21" creationId="{0B0778C4-AC42-497B-90DD-6B7EEDE6A291}"/>
          </ac:spMkLst>
        </pc:spChg>
        <pc:spChg chg="del">
          <ac:chgData name="" userId="3b99287881d56c4f" providerId="LiveId" clId="{DB9B387E-AD44-4089-BB4C-C4B7D0576759}" dt="2020-07-09T14:32:00.003" v="3642" actId="478"/>
          <ac:spMkLst>
            <pc:docMk/>
            <pc:sldMk cId="1756521134" sldId="350"/>
            <ac:spMk id="40" creationId="{94185A57-82E7-5444-AC05-8E6B41765410}"/>
          </ac:spMkLst>
        </pc:spChg>
      </pc:sldChg>
      <pc:sldChg chg="addSp delSp">
        <pc:chgData name="" userId="3b99287881d56c4f" providerId="LiveId" clId="{DB9B387E-AD44-4089-BB4C-C4B7D0576759}" dt="2020-07-09T14:31:38.011" v="3629"/>
        <pc:sldMkLst>
          <pc:docMk/>
          <pc:sldMk cId="2355597987" sldId="365"/>
        </pc:sldMkLst>
        <pc:spChg chg="add">
          <ac:chgData name="" userId="3b99287881d56c4f" providerId="LiveId" clId="{DB9B387E-AD44-4089-BB4C-C4B7D0576759}" dt="2020-07-09T14:31:38.011" v="3629"/>
          <ac:spMkLst>
            <pc:docMk/>
            <pc:sldMk cId="2355597987" sldId="365"/>
            <ac:spMk id="9" creationId="{D865069A-A1F4-4E2E-832C-C5BB2C7F2163}"/>
          </ac:spMkLst>
        </pc:spChg>
        <pc:spChg chg="del">
          <ac:chgData name="" userId="3b99287881d56c4f" providerId="LiveId" clId="{DB9B387E-AD44-4089-BB4C-C4B7D0576759}" dt="2020-07-09T14:31:37.733" v="3628" actId="478"/>
          <ac:spMkLst>
            <pc:docMk/>
            <pc:sldMk cId="2355597987" sldId="365"/>
            <ac:spMk id="16" creationId="{85DF6B36-FEB8-9F4B-A3CD-88F82B4769FA}"/>
          </ac:spMkLst>
        </pc:spChg>
      </pc:sldChg>
      <pc:sldChg chg="addSp delSp">
        <pc:chgData name="" userId="3b99287881d56c4f" providerId="LiveId" clId="{DB9B387E-AD44-4089-BB4C-C4B7D0576759}" dt="2020-07-09T14:30:27.412" v="3593"/>
        <pc:sldMkLst>
          <pc:docMk/>
          <pc:sldMk cId="708445316" sldId="375"/>
        </pc:sldMkLst>
        <pc:spChg chg="add">
          <ac:chgData name="" userId="3b99287881d56c4f" providerId="LiveId" clId="{DB9B387E-AD44-4089-BB4C-C4B7D0576759}" dt="2020-07-09T14:30:27.412" v="3593"/>
          <ac:spMkLst>
            <pc:docMk/>
            <pc:sldMk cId="708445316" sldId="375"/>
            <ac:spMk id="11" creationId="{16E9D6FA-5DCD-4056-89F9-A0B1C02F5183}"/>
          </ac:spMkLst>
        </pc:spChg>
        <pc:spChg chg="del">
          <ac:chgData name="" userId="3b99287881d56c4f" providerId="LiveId" clId="{DB9B387E-AD44-4089-BB4C-C4B7D0576759}" dt="2020-07-09T14:30:26.478" v="3592" actId="478"/>
          <ac:spMkLst>
            <pc:docMk/>
            <pc:sldMk cId="708445316" sldId="375"/>
            <ac:spMk id="45" creationId="{CAC2A655-F5F6-B34C-8CD2-D4D06C7B9973}"/>
          </ac:spMkLst>
        </pc:spChg>
      </pc:sldChg>
      <pc:sldChg chg="addSp delSp">
        <pc:chgData name="" userId="3b99287881d56c4f" providerId="LiveId" clId="{DB9B387E-AD44-4089-BB4C-C4B7D0576759}" dt="2020-07-09T14:31:31.960" v="3625"/>
        <pc:sldMkLst>
          <pc:docMk/>
          <pc:sldMk cId="978317922" sldId="379"/>
        </pc:sldMkLst>
        <pc:spChg chg="del">
          <ac:chgData name="" userId="3b99287881d56c4f" providerId="LiveId" clId="{DB9B387E-AD44-4089-BB4C-C4B7D0576759}" dt="2020-07-09T14:31:31.687" v="3624" actId="478"/>
          <ac:spMkLst>
            <pc:docMk/>
            <pc:sldMk cId="978317922" sldId="379"/>
            <ac:spMk id="21" creationId="{8C25332B-198E-6043-A75D-EE57ACDE0D6C}"/>
          </ac:spMkLst>
        </pc:spChg>
        <pc:spChg chg="add">
          <ac:chgData name="" userId="3b99287881d56c4f" providerId="LiveId" clId="{DB9B387E-AD44-4089-BB4C-C4B7D0576759}" dt="2020-07-09T14:31:31.960" v="3625"/>
          <ac:spMkLst>
            <pc:docMk/>
            <pc:sldMk cId="978317922" sldId="379"/>
            <ac:spMk id="23" creationId="{D3A97C3E-FC2A-40DD-BDD2-6F2F8DE9EA94}"/>
          </ac:spMkLst>
        </pc:spChg>
      </pc:sldChg>
      <pc:sldChg chg="addSp delSp">
        <pc:chgData name="" userId="3b99287881d56c4f" providerId="LiveId" clId="{DB9B387E-AD44-4089-BB4C-C4B7D0576759}" dt="2020-07-09T14:31:41.796" v="3631"/>
        <pc:sldMkLst>
          <pc:docMk/>
          <pc:sldMk cId="214585762" sldId="383"/>
        </pc:sldMkLst>
        <pc:spChg chg="add">
          <ac:chgData name="" userId="3b99287881d56c4f" providerId="LiveId" clId="{DB9B387E-AD44-4089-BB4C-C4B7D0576759}" dt="2020-07-09T14:31:41.796" v="3631"/>
          <ac:spMkLst>
            <pc:docMk/>
            <pc:sldMk cId="214585762" sldId="383"/>
            <ac:spMk id="13" creationId="{34D36CDD-4849-49B9-94A2-1BA6F2DD3128}"/>
          </ac:spMkLst>
        </pc:spChg>
        <pc:spChg chg="del">
          <ac:chgData name="" userId="3b99287881d56c4f" providerId="LiveId" clId="{DB9B387E-AD44-4089-BB4C-C4B7D0576759}" dt="2020-07-09T14:31:41.547" v="3630" actId="478"/>
          <ac:spMkLst>
            <pc:docMk/>
            <pc:sldMk cId="214585762" sldId="383"/>
            <ac:spMk id="22" creationId="{B5C1B7D9-B759-6C4B-BBD2-73F9E54C7F4C}"/>
          </ac:spMkLst>
        </pc:spChg>
      </pc:sldChg>
      <pc:sldChg chg="addSp delSp">
        <pc:chgData name="" userId="3b99287881d56c4f" providerId="LiveId" clId="{DB9B387E-AD44-4089-BB4C-C4B7D0576759}" dt="2020-07-09T14:31:44.446" v="3633"/>
        <pc:sldMkLst>
          <pc:docMk/>
          <pc:sldMk cId="3993481752" sldId="384"/>
        </pc:sldMkLst>
        <pc:spChg chg="add">
          <ac:chgData name="" userId="3b99287881d56c4f" providerId="LiveId" clId="{DB9B387E-AD44-4089-BB4C-C4B7D0576759}" dt="2020-07-09T14:31:44.446" v="3633"/>
          <ac:spMkLst>
            <pc:docMk/>
            <pc:sldMk cId="3993481752" sldId="384"/>
            <ac:spMk id="14" creationId="{ECD09EE5-B3CB-49B7-9E35-31FADA844B46}"/>
          </ac:spMkLst>
        </pc:spChg>
        <pc:spChg chg="del">
          <ac:chgData name="" userId="3b99287881d56c4f" providerId="LiveId" clId="{DB9B387E-AD44-4089-BB4C-C4B7D0576759}" dt="2020-07-09T14:31:44.220" v="3632" actId="478"/>
          <ac:spMkLst>
            <pc:docMk/>
            <pc:sldMk cId="3993481752" sldId="384"/>
            <ac:spMk id="21" creationId="{8C25332B-198E-6043-A75D-EE57ACDE0D6C}"/>
          </ac:spMkLst>
        </pc:spChg>
      </pc:sldChg>
      <pc:sldChg chg="modSp">
        <pc:chgData name="" userId="3b99287881d56c4f" providerId="LiveId" clId="{DB9B387E-AD44-4089-BB4C-C4B7D0576759}" dt="2020-07-09T14:27:14.776" v="3515" actId="20577"/>
        <pc:sldMkLst>
          <pc:docMk/>
          <pc:sldMk cId="543947760" sldId="394"/>
        </pc:sldMkLst>
        <pc:spChg chg="mod">
          <ac:chgData name="" userId="3b99287881d56c4f" providerId="LiveId" clId="{DB9B387E-AD44-4089-BB4C-C4B7D0576759}" dt="2020-07-09T14:27:14.776" v="3515" actId="20577"/>
          <ac:spMkLst>
            <pc:docMk/>
            <pc:sldMk cId="543947760" sldId="394"/>
            <ac:spMk id="9" creationId="{CFAB5A30-08F9-3B49-B98A-0771D410E0CD}"/>
          </ac:spMkLst>
        </pc:spChg>
      </pc:sldChg>
      <pc:sldChg chg="del">
        <pc:chgData name="" userId="3b99287881d56c4f" providerId="LiveId" clId="{DB9B387E-AD44-4089-BB4C-C4B7D0576759}" dt="2020-07-09T14:25:38.265" v="3501" actId="2696"/>
        <pc:sldMkLst>
          <pc:docMk/>
          <pc:sldMk cId="2260722561" sldId="396"/>
        </pc:sldMkLst>
      </pc:sldChg>
      <pc:sldChg chg="addSp delSp modSp">
        <pc:chgData name="" userId="3b99287881d56c4f" providerId="LiveId" clId="{DB9B387E-AD44-4089-BB4C-C4B7D0576759}" dt="2020-07-09T14:32:27.035" v="3648" actId="20577"/>
        <pc:sldMkLst>
          <pc:docMk/>
          <pc:sldMk cId="1523353477" sldId="403"/>
        </pc:sldMkLst>
        <pc:spChg chg="add mod">
          <ac:chgData name="" userId="3b99287881d56c4f" providerId="LiveId" clId="{DB9B387E-AD44-4089-BB4C-C4B7D0576759}" dt="2020-07-09T14:32:27.035" v="3648" actId="20577"/>
          <ac:spMkLst>
            <pc:docMk/>
            <pc:sldMk cId="1523353477" sldId="403"/>
            <ac:spMk id="6" creationId="{D49A4806-35B3-4447-B4D6-81703ABD1932}"/>
          </ac:spMkLst>
        </pc:spChg>
        <pc:spChg chg="del">
          <ac:chgData name="" userId="3b99287881d56c4f" providerId="LiveId" clId="{DB9B387E-AD44-4089-BB4C-C4B7D0576759}" dt="2020-07-09T14:29:25.684" v="3570" actId="478"/>
          <ac:spMkLst>
            <pc:docMk/>
            <pc:sldMk cId="1523353477" sldId="403"/>
            <ac:spMk id="10" creationId="{B3341291-4A5E-CE4C-A91E-740C44C61923}"/>
          </ac:spMkLst>
        </pc:spChg>
      </pc:sldChg>
      <pc:sldChg chg="modSp">
        <pc:chgData name="" userId="3b99287881d56c4f" providerId="LiveId" clId="{DB9B387E-AD44-4089-BB4C-C4B7D0576759}" dt="2020-07-09T14:33:16.900" v="3676" actId="20577"/>
        <pc:sldMkLst>
          <pc:docMk/>
          <pc:sldMk cId="1986430192" sldId="429"/>
        </pc:sldMkLst>
        <pc:spChg chg="mod">
          <ac:chgData name="" userId="3b99287881d56c4f" providerId="LiveId" clId="{DB9B387E-AD44-4089-BB4C-C4B7D0576759}" dt="2020-07-09T14:33:16.900" v="3676" actId="20577"/>
          <ac:spMkLst>
            <pc:docMk/>
            <pc:sldMk cId="1986430192" sldId="429"/>
            <ac:spMk id="33" creationId="{239CAB1F-C6F2-1946-BED7-B15BA1FDDE78}"/>
          </ac:spMkLst>
        </pc:spChg>
      </pc:sldChg>
      <pc:sldChg chg="addSp modSp modAnim">
        <pc:chgData name="" userId="3b99287881d56c4f" providerId="LiveId" clId="{DB9B387E-AD44-4089-BB4C-C4B7D0576759}" dt="2020-07-09T21:40:27.450" v="4314"/>
        <pc:sldMkLst>
          <pc:docMk/>
          <pc:sldMk cId="3991926794" sldId="430"/>
        </pc:sldMkLst>
        <pc:spChg chg="mod">
          <ac:chgData name="" userId="3b99287881d56c4f" providerId="LiveId" clId="{DB9B387E-AD44-4089-BB4C-C4B7D0576759}" dt="2020-07-09T21:34:45.724" v="4278" actId="1076"/>
          <ac:spMkLst>
            <pc:docMk/>
            <pc:sldMk cId="3991926794" sldId="430"/>
            <ac:spMk id="2" creationId="{6C97A344-1727-3B40-A55C-A47466FDA9C5}"/>
          </ac:spMkLst>
        </pc:spChg>
        <pc:spChg chg="mod">
          <ac:chgData name="" userId="3b99287881d56c4f" providerId="LiveId" clId="{DB9B387E-AD44-4089-BB4C-C4B7D0576759}" dt="2020-07-09T21:34:45.724" v="4278" actId="1076"/>
          <ac:spMkLst>
            <pc:docMk/>
            <pc:sldMk cId="3991926794" sldId="430"/>
            <ac:spMk id="3" creationId="{2B72F835-B150-F24C-B0D4-79A9BD8790ED}"/>
          </ac:spMkLst>
        </pc:spChg>
        <pc:spChg chg="mod">
          <ac:chgData name="" userId="3b99287881d56c4f" providerId="LiveId" clId="{DB9B387E-AD44-4089-BB4C-C4B7D0576759}" dt="2020-07-09T21:34:45.724" v="4278" actId="1076"/>
          <ac:spMkLst>
            <pc:docMk/>
            <pc:sldMk cId="3991926794" sldId="430"/>
            <ac:spMk id="19" creationId="{E8AAA4C8-02F1-6749-99DF-F7C7BACC87B8}"/>
          </ac:spMkLst>
        </pc:spChg>
        <pc:spChg chg="add mod">
          <ac:chgData name="" userId="3b99287881d56c4f" providerId="LiveId" clId="{DB9B387E-AD44-4089-BB4C-C4B7D0576759}" dt="2020-07-09T21:39:01.934" v="4304" actId="14100"/>
          <ac:spMkLst>
            <pc:docMk/>
            <pc:sldMk cId="3991926794" sldId="430"/>
            <ac:spMk id="20" creationId="{E8A42AC0-9C5E-45FC-BAC0-4D6A122C93EB}"/>
          </ac:spMkLst>
        </pc:spChg>
        <pc:spChg chg="mod">
          <ac:chgData name="" userId="3b99287881d56c4f" providerId="LiveId" clId="{DB9B387E-AD44-4089-BB4C-C4B7D0576759}" dt="2020-07-09T21:34:45.724" v="4278" actId="1076"/>
          <ac:spMkLst>
            <pc:docMk/>
            <pc:sldMk cId="3991926794" sldId="430"/>
            <ac:spMk id="21" creationId="{E11EA9DA-396D-2646-A6D0-20E8A0565073}"/>
          </ac:spMkLst>
        </pc:spChg>
        <pc:spChg chg="mod">
          <ac:chgData name="" userId="3b99287881d56c4f" providerId="LiveId" clId="{DB9B387E-AD44-4089-BB4C-C4B7D0576759}" dt="2020-07-09T21:34:45.724" v="4278" actId="1076"/>
          <ac:spMkLst>
            <pc:docMk/>
            <pc:sldMk cId="3991926794" sldId="430"/>
            <ac:spMk id="22" creationId="{BA30D53D-270A-3740-A9CE-C1AB1D053EA1}"/>
          </ac:spMkLst>
        </pc:spChg>
        <pc:spChg chg="mod">
          <ac:chgData name="" userId="3b99287881d56c4f" providerId="LiveId" clId="{DB9B387E-AD44-4089-BB4C-C4B7D0576759}" dt="2020-07-09T21:34:45.724" v="4278" actId="1076"/>
          <ac:spMkLst>
            <pc:docMk/>
            <pc:sldMk cId="3991926794" sldId="430"/>
            <ac:spMk id="26" creationId="{202518CF-5CE9-F646-B2BD-B0778B57FE1B}"/>
          </ac:spMkLst>
        </pc:spChg>
        <pc:spChg chg="mod">
          <ac:chgData name="" userId="3b99287881d56c4f" providerId="LiveId" clId="{DB9B387E-AD44-4089-BB4C-C4B7D0576759}" dt="2020-07-09T21:34:45.724" v="4278" actId="1076"/>
          <ac:spMkLst>
            <pc:docMk/>
            <pc:sldMk cId="3991926794" sldId="430"/>
            <ac:spMk id="36" creationId="{C02B6EAC-4C93-8D4E-853B-4EA94F654CDB}"/>
          </ac:spMkLst>
        </pc:spChg>
        <pc:spChg chg="mod">
          <ac:chgData name="" userId="3b99287881d56c4f" providerId="LiveId" clId="{DB9B387E-AD44-4089-BB4C-C4B7D0576759}" dt="2020-07-09T21:37:06.235" v="4280" actId="1076"/>
          <ac:spMkLst>
            <pc:docMk/>
            <pc:sldMk cId="3991926794" sldId="430"/>
            <ac:spMk id="37" creationId="{4771AB42-D151-4C49-BFE8-36789DDDFBF0}"/>
          </ac:spMkLst>
        </pc:spChg>
        <pc:spChg chg="mod">
          <ac:chgData name="" userId="3b99287881d56c4f" providerId="LiveId" clId="{DB9B387E-AD44-4089-BB4C-C4B7D0576759}" dt="2020-07-09T21:34:45.724" v="4278" actId="1076"/>
          <ac:spMkLst>
            <pc:docMk/>
            <pc:sldMk cId="3991926794" sldId="430"/>
            <ac:spMk id="53" creationId="{20DFF9F7-33DF-3347-9745-D8BBDFAC64A8}"/>
          </ac:spMkLst>
        </pc:spChg>
        <pc:spChg chg="mod">
          <ac:chgData name="" userId="3b99287881d56c4f" providerId="LiveId" clId="{DB9B387E-AD44-4089-BB4C-C4B7D0576759}" dt="2020-07-09T21:34:45.724" v="4278" actId="1076"/>
          <ac:spMkLst>
            <pc:docMk/>
            <pc:sldMk cId="3991926794" sldId="430"/>
            <ac:spMk id="54" creationId="{93507772-D10C-DB44-A9EC-EC899F219B7A}"/>
          </ac:spMkLst>
        </pc:spChg>
        <pc:spChg chg="mod">
          <ac:chgData name="" userId="3b99287881d56c4f" providerId="LiveId" clId="{DB9B387E-AD44-4089-BB4C-C4B7D0576759}" dt="2020-07-09T21:34:45.724" v="4278" actId="1076"/>
          <ac:spMkLst>
            <pc:docMk/>
            <pc:sldMk cId="3991926794" sldId="430"/>
            <ac:spMk id="63" creationId="{7E16EA29-7695-7544-8AE1-3B2DC23D4294}"/>
          </ac:spMkLst>
        </pc:spChg>
        <pc:spChg chg="mod">
          <ac:chgData name="" userId="3b99287881d56c4f" providerId="LiveId" clId="{DB9B387E-AD44-4089-BB4C-C4B7D0576759}" dt="2020-07-09T21:34:45.724" v="4278" actId="1076"/>
          <ac:spMkLst>
            <pc:docMk/>
            <pc:sldMk cId="3991926794" sldId="430"/>
            <ac:spMk id="64" creationId="{9B42AF7C-B523-9945-9CF8-960589FA9645}"/>
          </ac:spMkLst>
        </pc:spChg>
        <pc:cxnChg chg="mod">
          <ac:chgData name="" userId="3b99287881d56c4f" providerId="LiveId" clId="{DB9B387E-AD44-4089-BB4C-C4B7D0576759}" dt="2020-07-09T21:34:45.724" v="4278" actId="1076"/>
          <ac:cxnSpMkLst>
            <pc:docMk/>
            <pc:sldMk cId="3991926794" sldId="430"/>
            <ac:cxnSpMk id="27" creationId="{FB4BAB81-DDD0-094C-A081-D35292E284C7}"/>
          </ac:cxnSpMkLst>
        </pc:cxnChg>
        <pc:cxnChg chg="mod">
          <ac:chgData name="" userId="3b99287881d56c4f" providerId="LiveId" clId="{DB9B387E-AD44-4089-BB4C-C4B7D0576759}" dt="2020-07-09T21:34:45.724" v="4278" actId="1076"/>
          <ac:cxnSpMkLst>
            <pc:docMk/>
            <pc:sldMk cId="3991926794" sldId="430"/>
            <ac:cxnSpMk id="51" creationId="{74416DFE-2CDF-A445-908D-CDB4E1E0D7DE}"/>
          </ac:cxnSpMkLst>
        </pc:cxnChg>
      </pc:sldChg>
      <pc:sldChg chg="modSp">
        <pc:chgData name="" userId="3b99287881d56c4f" providerId="LiveId" clId="{DB9B387E-AD44-4089-BB4C-C4B7D0576759}" dt="2020-07-09T14:42:51.458" v="3776" actId="1076"/>
        <pc:sldMkLst>
          <pc:docMk/>
          <pc:sldMk cId="679362185" sldId="431"/>
        </pc:sldMkLst>
        <pc:spChg chg="mod">
          <ac:chgData name="" userId="3b99287881d56c4f" providerId="LiveId" clId="{DB9B387E-AD44-4089-BB4C-C4B7D0576759}" dt="2020-07-09T14:42:48.217" v="3775" actId="1076"/>
          <ac:spMkLst>
            <pc:docMk/>
            <pc:sldMk cId="679362185" sldId="431"/>
            <ac:spMk id="53" creationId="{76F979B0-ACE1-6E43-923E-5765605D593A}"/>
          </ac:spMkLst>
        </pc:spChg>
        <pc:spChg chg="mod">
          <ac:chgData name="" userId="3b99287881d56c4f" providerId="LiveId" clId="{DB9B387E-AD44-4089-BB4C-C4B7D0576759}" dt="2020-07-09T14:42:51.458" v="3776" actId="1076"/>
          <ac:spMkLst>
            <pc:docMk/>
            <pc:sldMk cId="679362185" sldId="431"/>
            <ac:spMk id="54" creationId="{8ACDB658-0A0D-154A-9C98-556DC24EBE4C}"/>
          </ac:spMkLst>
        </pc:spChg>
      </pc:sldChg>
      <pc:sldChg chg="delSp">
        <pc:chgData name="" userId="3b99287881d56c4f" providerId="LiveId" clId="{DB9B387E-AD44-4089-BB4C-C4B7D0576759}" dt="2020-07-09T14:30:23.807" v="3591" actId="478"/>
        <pc:sldMkLst>
          <pc:docMk/>
          <pc:sldMk cId="1292252211" sldId="449"/>
        </pc:sldMkLst>
        <pc:spChg chg="del">
          <ac:chgData name="" userId="3b99287881d56c4f" providerId="LiveId" clId="{DB9B387E-AD44-4089-BB4C-C4B7D0576759}" dt="2020-07-09T14:30:23.807" v="3591" actId="478"/>
          <ac:spMkLst>
            <pc:docMk/>
            <pc:sldMk cId="1292252211" sldId="449"/>
            <ac:spMk id="45" creationId="{CAC2A655-F5F6-B34C-8CD2-D4D06C7B9973}"/>
          </ac:spMkLst>
        </pc:spChg>
      </pc:sldChg>
      <pc:sldChg chg="addSp delSp">
        <pc:chgData name="" userId="3b99287881d56c4f" providerId="LiveId" clId="{DB9B387E-AD44-4089-BB4C-C4B7D0576759}" dt="2020-07-09T14:30:35.404" v="3597"/>
        <pc:sldMkLst>
          <pc:docMk/>
          <pc:sldMk cId="2462269111" sldId="450"/>
        </pc:sldMkLst>
        <pc:spChg chg="add">
          <ac:chgData name="" userId="3b99287881d56c4f" providerId="LiveId" clId="{DB9B387E-AD44-4089-BB4C-C4B7D0576759}" dt="2020-07-09T14:30:35.404" v="3597"/>
          <ac:spMkLst>
            <pc:docMk/>
            <pc:sldMk cId="2462269111" sldId="450"/>
            <ac:spMk id="9" creationId="{D5D40F60-411A-475D-8088-90F0B3BA9E8C}"/>
          </ac:spMkLst>
        </pc:spChg>
        <pc:spChg chg="del">
          <ac:chgData name="" userId="3b99287881d56c4f" providerId="LiveId" clId="{DB9B387E-AD44-4089-BB4C-C4B7D0576759}" dt="2020-07-09T14:30:35.016" v="3596" actId="478"/>
          <ac:spMkLst>
            <pc:docMk/>
            <pc:sldMk cId="2462269111" sldId="450"/>
            <ac:spMk id="45" creationId="{CAC2A655-F5F6-B34C-8CD2-D4D06C7B9973}"/>
          </ac:spMkLst>
        </pc:spChg>
      </pc:sldChg>
      <pc:sldChg chg="modSp">
        <pc:chgData name="" userId="3b99287881d56c4f" providerId="LiveId" clId="{DB9B387E-AD44-4089-BB4C-C4B7D0576759}" dt="2020-07-09T14:33:31.428" v="3686" actId="20577"/>
        <pc:sldMkLst>
          <pc:docMk/>
          <pc:sldMk cId="917189169" sldId="452"/>
        </pc:sldMkLst>
        <pc:spChg chg="mod">
          <ac:chgData name="" userId="3b99287881d56c4f" providerId="LiveId" clId="{DB9B387E-AD44-4089-BB4C-C4B7D0576759}" dt="2020-07-09T14:33:31.428" v="3686" actId="20577"/>
          <ac:spMkLst>
            <pc:docMk/>
            <pc:sldMk cId="917189169" sldId="452"/>
            <ac:spMk id="63" creationId="{414C26AE-CE51-5047-8EE0-8DB773302491}"/>
          </ac:spMkLst>
        </pc:spChg>
      </pc:sldChg>
      <pc:sldChg chg="addSp delSp modSp">
        <pc:chgData name="" userId="3b99287881d56c4f" providerId="LiveId" clId="{DB9B387E-AD44-4089-BB4C-C4B7D0576759}" dt="2020-07-09T14:29:18.833" v="3569" actId="20577"/>
        <pc:sldMkLst>
          <pc:docMk/>
          <pc:sldMk cId="2420781784" sldId="463"/>
        </pc:sldMkLst>
        <pc:spChg chg="add del">
          <ac:chgData name="" userId="3b99287881d56c4f" providerId="LiveId" clId="{DB9B387E-AD44-4089-BB4C-C4B7D0576759}" dt="2020-07-09T14:29:14.048" v="3565"/>
          <ac:spMkLst>
            <pc:docMk/>
            <pc:sldMk cId="2420781784" sldId="463"/>
            <ac:spMk id="6" creationId="{A2ABE2A7-FADF-4AB4-908A-3A343950D3A3}"/>
          </ac:spMkLst>
        </pc:spChg>
        <pc:spChg chg="add mod">
          <ac:chgData name="" userId="3b99287881d56c4f" providerId="LiveId" clId="{DB9B387E-AD44-4089-BB4C-C4B7D0576759}" dt="2020-07-09T14:29:18.833" v="3569" actId="20577"/>
          <ac:spMkLst>
            <pc:docMk/>
            <pc:sldMk cId="2420781784" sldId="463"/>
            <ac:spMk id="7" creationId="{491B0A48-60AD-4654-9925-497DF359ABAD}"/>
          </ac:spMkLst>
        </pc:spChg>
        <pc:spChg chg="del">
          <ac:chgData name="" userId="3b99287881d56c4f" providerId="LiveId" clId="{DB9B387E-AD44-4089-BB4C-C4B7D0576759}" dt="2020-07-09T14:29:16.135" v="3566" actId="478"/>
          <ac:spMkLst>
            <pc:docMk/>
            <pc:sldMk cId="2420781784" sldId="463"/>
            <ac:spMk id="10" creationId="{E1B4A40D-BAC0-D142-AC1B-C24905902E7A}"/>
          </ac:spMkLst>
        </pc:spChg>
      </pc:sldChg>
      <pc:sldChg chg="addSp delSp modSp">
        <pc:chgData name="" userId="3b99287881d56c4f" providerId="LiveId" clId="{DB9B387E-AD44-4089-BB4C-C4B7D0576759}" dt="2020-07-09T14:32:40.925" v="3654" actId="20577"/>
        <pc:sldMkLst>
          <pc:docMk/>
          <pc:sldMk cId="345089325" sldId="465"/>
        </pc:sldMkLst>
        <pc:spChg chg="add mod">
          <ac:chgData name="" userId="3b99287881d56c4f" providerId="LiveId" clId="{DB9B387E-AD44-4089-BB4C-C4B7D0576759}" dt="2020-07-09T14:32:40.925" v="3654" actId="20577"/>
          <ac:spMkLst>
            <pc:docMk/>
            <pc:sldMk cId="345089325" sldId="465"/>
            <ac:spMk id="6" creationId="{C72388DA-CE39-4D2D-BFC9-A13B4B7DD560}"/>
          </ac:spMkLst>
        </pc:spChg>
        <pc:spChg chg="del">
          <ac:chgData name="" userId="3b99287881d56c4f" providerId="LiveId" clId="{DB9B387E-AD44-4089-BB4C-C4B7D0576759}" dt="2020-07-09T14:29:36.141" v="3576" actId="478"/>
          <ac:spMkLst>
            <pc:docMk/>
            <pc:sldMk cId="345089325" sldId="465"/>
            <ac:spMk id="10" creationId="{B3341291-4A5E-CE4C-A91E-740C44C61923}"/>
          </ac:spMkLst>
        </pc:spChg>
      </pc:sldChg>
      <pc:sldChg chg="modSp">
        <pc:chgData name="" userId="3b99287881d56c4f" providerId="LiveId" clId="{DB9B387E-AD44-4089-BB4C-C4B7D0576759}" dt="2020-07-09T14:33:06.952" v="3670" actId="20577"/>
        <pc:sldMkLst>
          <pc:docMk/>
          <pc:sldMk cId="1922345439" sldId="466"/>
        </pc:sldMkLst>
        <pc:spChg chg="mod">
          <ac:chgData name="" userId="3b99287881d56c4f" providerId="LiveId" clId="{DB9B387E-AD44-4089-BB4C-C4B7D0576759}" dt="2020-07-09T14:33:06.952" v="3670" actId="20577"/>
          <ac:spMkLst>
            <pc:docMk/>
            <pc:sldMk cId="1922345439" sldId="466"/>
            <ac:spMk id="33" creationId="{239CAB1F-C6F2-1946-BED7-B15BA1FDDE78}"/>
          </ac:spMkLst>
        </pc:spChg>
      </pc:sldChg>
      <pc:sldChg chg="addSp delSp modSp">
        <pc:chgData name="" userId="3b99287881d56c4f" providerId="LiveId" clId="{DB9B387E-AD44-4089-BB4C-C4B7D0576759}" dt="2020-07-09T14:39:37.136" v="3774" actId="6549"/>
        <pc:sldMkLst>
          <pc:docMk/>
          <pc:sldMk cId="2945628870" sldId="467"/>
        </pc:sldMkLst>
        <pc:spChg chg="add mod">
          <ac:chgData name="" userId="3b99287881d56c4f" providerId="LiveId" clId="{DB9B387E-AD44-4089-BB4C-C4B7D0576759}" dt="2020-07-09T14:33:00.856" v="3664" actId="20577"/>
          <ac:spMkLst>
            <pc:docMk/>
            <pc:sldMk cId="2945628870" sldId="467"/>
            <ac:spMk id="7" creationId="{5D381511-6FCE-44F0-AEC3-2CE8EEC6FFE7}"/>
          </ac:spMkLst>
        </pc:spChg>
        <pc:spChg chg="del">
          <ac:chgData name="" userId="3b99287881d56c4f" providerId="LiveId" clId="{DB9B387E-AD44-4089-BB4C-C4B7D0576759}" dt="2020-07-09T14:29:57.724" v="3586" actId="478"/>
          <ac:spMkLst>
            <pc:docMk/>
            <pc:sldMk cId="2945628870" sldId="467"/>
            <ac:spMk id="11" creationId="{D1F73D1B-03D1-BC42-963D-AD8AEB826208}"/>
          </ac:spMkLst>
        </pc:spChg>
        <pc:spChg chg="mod">
          <ac:chgData name="" userId="3b99287881d56c4f" providerId="LiveId" clId="{DB9B387E-AD44-4089-BB4C-C4B7D0576759}" dt="2020-07-09T14:39:37.136" v="3774" actId="6549"/>
          <ac:spMkLst>
            <pc:docMk/>
            <pc:sldMk cId="2945628870" sldId="467"/>
            <ac:spMk id="15" creationId="{3C8032D9-8049-1541-940B-6E8154B6C92E}"/>
          </ac:spMkLst>
        </pc:spChg>
        <pc:spChg chg="mod">
          <ac:chgData name="" userId="3b99287881d56c4f" providerId="LiveId" clId="{DB9B387E-AD44-4089-BB4C-C4B7D0576759}" dt="2020-07-09T14:39:34.379" v="3773" actId="6549"/>
          <ac:spMkLst>
            <pc:docMk/>
            <pc:sldMk cId="2945628870" sldId="467"/>
            <ac:spMk id="18" creationId="{5D71563C-C963-1545-B71B-9752055F86DE}"/>
          </ac:spMkLst>
        </pc:spChg>
      </pc:sldChg>
      <pc:sldChg chg="addSp delSp">
        <pc:chgData name="" userId="3b99287881d56c4f" providerId="LiveId" clId="{DB9B387E-AD44-4089-BB4C-C4B7D0576759}" dt="2020-07-09T14:30:31.819" v="3595"/>
        <pc:sldMkLst>
          <pc:docMk/>
          <pc:sldMk cId="996475686" sldId="482"/>
        </pc:sldMkLst>
        <pc:spChg chg="add">
          <ac:chgData name="" userId="3b99287881d56c4f" providerId="LiveId" clId="{DB9B387E-AD44-4089-BB4C-C4B7D0576759}" dt="2020-07-09T14:30:31.819" v="3595"/>
          <ac:spMkLst>
            <pc:docMk/>
            <pc:sldMk cId="996475686" sldId="482"/>
            <ac:spMk id="7" creationId="{2EC6DABD-DE78-4826-B330-B3A5B930BEAB}"/>
          </ac:spMkLst>
        </pc:spChg>
        <pc:spChg chg="del">
          <ac:chgData name="" userId="3b99287881d56c4f" providerId="LiveId" clId="{DB9B387E-AD44-4089-BB4C-C4B7D0576759}" dt="2020-07-09T14:30:31.572" v="3594" actId="478"/>
          <ac:spMkLst>
            <pc:docMk/>
            <pc:sldMk cId="996475686" sldId="482"/>
            <ac:spMk id="45" creationId="{CAC2A655-F5F6-B34C-8CD2-D4D06C7B9973}"/>
          </ac:spMkLst>
        </pc:spChg>
      </pc:sldChg>
      <pc:sldChg chg="addSp modSp modAnim">
        <pc:chgData name="" userId="3b99287881d56c4f" providerId="LiveId" clId="{DB9B387E-AD44-4089-BB4C-C4B7D0576759}" dt="2020-07-09T21:32:31.225" v="4275"/>
        <pc:sldMkLst>
          <pc:docMk/>
          <pc:sldMk cId="1388172804" sldId="483"/>
        </pc:sldMkLst>
        <pc:spChg chg="add mod">
          <ac:chgData name="" userId="3b99287881d56c4f" providerId="LiveId" clId="{DB9B387E-AD44-4089-BB4C-C4B7D0576759}" dt="2020-07-09T21:32:26.483" v="4274" actId="1076"/>
          <ac:spMkLst>
            <pc:docMk/>
            <pc:sldMk cId="1388172804" sldId="483"/>
            <ac:spMk id="2" creationId="{C190CFD8-7C77-4A9B-96AD-85D7CC4A1B2D}"/>
          </ac:spMkLst>
        </pc:spChg>
        <pc:spChg chg="mod">
          <ac:chgData name="" userId="3b99287881d56c4f" providerId="LiveId" clId="{DB9B387E-AD44-4089-BB4C-C4B7D0576759}" dt="2020-07-09T14:26:56.358" v="3507" actId="20577"/>
          <ac:spMkLst>
            <pc:docMk/>
            <pc:sldMk cId="1388172804" sldId="483"/>
            <ac:spMk id="44" creationId="{4434365A-B567-5E46-ACE4-BB7E47E5F112}"/>
          </ac:spMkLst>
        </pc:spChg>
        <pc:spChg chg="mod">
          <ac:chgData name="" userId="3b99287881d56c4f" providerId="LiveId" clId="{DB9B387E-AD44-4089-BB4C-C4B7D0576759}" dt="2020-07-09T21:32:11.025" v="4269" actId="20577"/>
          <ac:spMkLst>
            <pc:docMk/>
            <pc:sldMk cId="1388172804" sldId="483"/>
            <ac:spMk id="52" creationId="{F03F3392-EB49-034B-8CBA-0924827D1067}"/>
          </ac:spMkLst>
        </pc:spChg>
      </pc:sldChg>
      <pc:sldChg chg="addSp delSp">
        <pc:chgData name="" userId="3b99287881d56c4f" providerId="LiveId" clId="{DB9B387E-AD44-4089-BB4C-C4B7D0576759}" dt="2020-07-09T14:30:39.520" v="3599"/>
        <pc:sldMkLst>
          <pc:docMk/>
          <pc:sldMk cId="4102061205" sldId="487"/>
        </pc:sldMkLst>
        <pc:spChg chg="add">
          <ac:chgData name="" userId="3b99287881d56c4f" providerId="LiveId" clId="{DB9B387E-AD44-4089-BB4C-C4B7D0576759}" dt="2020-07-09T14:30:39.520" v="3599"/>
          <ac:spMkLst>
            <pc:docMk/>
            <pc:sldMk cId="4102061205" sldId="487"/>
            <ac:spMk id="11" creationId="{027A51CE-FA54-4E9B-99D5-E06454BE0279}"/>
          </ac:spMkLst>
        </pc:spChg>
        <pc:spChg chg="del">
          <ac:chgData name="" userId="3b99287881d56c4f" providerId="LiveId" clId="{DB9B387E-AD44-4089-BB4C-C4B7D0576759}" dt="2020-07-09T14:30:39.214" v="3598" actId="478"/>
          <ac:spMkLst>
            <pc:docMk/>
            <pc:sldMk cId="4102061205" sldId="487"/>
            <ac:spMk id="45" creationId="{CAC2A655-F5F6-B34C-8CD2-D4D06C7B9973}"/>
          </ac:spMkLst>
        </pc:spChg>
      </pc:sldChg>
      <pc:sldChg chg="addSp delSp">
        <pc:chgData name="" userId="3b99287881d56c4f" providerId="LiveId" clId="{DB9B387E-AD44-4089-BB4C-C4B7D0576759}" dt="2020-07-09T14:30:42.767" v="3601"/>
        <pc:sldMkLst>
          <pc:docMk/>
          <pc:sldMk cId="1174759972" sldId="488"/>
        </pc:sldMkLst>
        <pc:spChg chg="add">
          <ac:chgData name="" userId="3b99287881d56c4f" providerId="LiveId" clId="{DB9B387E-AD44-4089-BB4C-C4B7D0576759}" dt="2020-07-09T14:30:42.767" v="3601"/>
          <ac:spMkLst>
            <pc:docMk/>
            <pc:sldMk cId="1174759972" sldId="488"/>
            <ac:spMk id="8" creationId="{4547EDFC-77E5-4354-B33E-7213C4CFEF60}"/>
          </ac:spMkLst>
        </pc:spChg>
        <pc:spChg chg="del">
          <ac:chgData name="" userId="3b99287881d56c4f" providerId="LiveId" clId="{DB9B387E-AD44-4089-BB4C-C4B7D0576759}" dt="2020-07-09T14:30:42.492" v="3600" actId="478"/>
          <ac:spMkLst>
            <pc:docMk/>
            <pc:sldMk cId="1174759972" sldId="488"/>
            <ac:spMk id="45" creationId="{CAC2A655-F5F6-B34C-8CD2-D4D06C7B9973}"/>
          </ac:spMkLst>
        </pc:spChg>
      </pc:sldChg>
      <pc:sldChg chg="addSp delSp">
        <pc:chgData name="" userId="3b99287881d56c4f" providerId="LiveId" clId="{DB9B387E-AD44-4089-BB4C-C4B7D0576759}" dt="2020-07-09T14:30:46.061" v="3603"/>
        <pc:sldMkLst>
          <pc:docMk/>
          <pc:sldMk cId="3763831319" sldId="489"/>
        </pc:sldMkLst>
        <pc:spChg chg="add">
          <ac:chgData name="" userId="3b99287881d56c4f" providerId="LiveId" clId="{DB9B387E-AD44-4089-BB4C-C4B7D0576759}" dt="2020-07-09T14:30:46.061" v="3603"/>
          <ac:spMkLst>
            <pc:docMk/>
            <pc:sldMk cId="3763831319" sldId="489"/>
            <ac:spMk id="7" creationId="{8C1AD677-43F8-4BDE-9002-19C32028ED21}"/>
          </ac:spMkLst>
        </pc:spChg>
        <pc:spChg chg="del">
          <ac:chgData name="" userId="3b99287881d56c4f" providerId="LiveId" clId="{DB9B387E-AD44-4089-BB4C-C4B7D0576759}" dt="2020-07-09T14:30:45.848" v="3602" actId="478"/>
          <ac:spMkLst>
            <pc:docMk/>
            <pc:sldMk cId="3763831319" sldId="489"/>
            <ac:spMk id="45" creationId="{CAC2A655-F5F6-B34C-8CD2-D4D06C7B9973}"/>
          </ac:spMkLst>
        </pc:spChg>
      </pc:sldChg>
      <pc:sldChg chg="addSp delSp">
        <pc:chgData name="" userId="3b99287881d56c4f" providerId="LiveId" clId="{DB9B387E-AD44-4089-BB4C-C4B7D0576759}" dt="2020-07-09T14:30:52.894" v="3605"/>
        <pc:sldMkLst>
          <pc:docMk/>
          <pc:sldMk cId="753834141" sldId="490"/>
        </pc:sldMkLst>
        <pc:spChg chg="add">
          <ac:chgData name="" userId="3b99287881d56c4f" providerId="LiveId" clId="{DB9B387E-AD44-4089-BB4C-C4B7D0576759}" dt="2020-07-09T14:30:52.894" v="3605"/>
          <ac:spMkLst>
            <pc:docMk/>
            <pc:sldMk cId="753834141" sldId="490"/>
            <ac:spMk id="8" creationId="{7DAEEFC5-B48A-40CF-8FF8-827B1EB25C48}"/>
          </ac:spMkLst>
        </pc:spChg>
        <pc:spChg chg="del">
          <ac:chgData name="" userId="3b99287881d56c4f" providerId="LiveId" clId="{DB9B387E-AD44-4089-BB4C-C4B7D0576759}" dt="2020-07-09T14:30:52.565" v="3604" actId="478"/>
          <ac:spMkLst>
            <pc:docMk/>
            <pc:sldMk cId="753834141" sldId="490"/>
            <ac:spMk id="45" creationId="{CAC2A655-F5F6-B34C-8CD2-D4D06C7B9973}"/>
          </ac:spMkLst>
        </pc:spChg>
      </pc:sldChg>
      <pc:sldChg chg="addSp delSp">
        <pc:chgData name="" userId="3b99287881d56c4f" providerId="LiveId" clId="{DB9B387E-AD44-4089-BB4C-C4B7D0576759}" dt="2020-07-09T14:30:55.696" v="3607"/>
        <pc:sldMkLst>
          <pc:docMk/>
          <pc:sldMk cId="1355564723" sldId="491"/>
        </pc:sldMkLst>
        <pc:spChg chg="add">
          <ac:chgData name="" userId="3b99287881d56c4f" providerId="LiveId" clId="{DB9B387E-AD44-4089-BB4C-C4B7D0576759}" dt="2020-07-09T14:30:55.696" v="3607"/>
          <ac:spMkLst>
            <pc:docMk/>
            <pc:sldMk cId="1355564723" sldId="491"/>
            <ac:spMk id="8" creationId="{5795B0CC-EBA1-4196-B252-87E7AE0E5B36}"/>
          </ac:spMkLst>
        </pc:spChg>
        <pc:spChg chg="del">
          <ac:chgData name="" userId="3b99287881d56c4f" providerId="LiveId" clId="{DB9B387E-AD44-4089-BB4C-C4B7D0576759}" dt="2020-07-09T14:30:55.392" v="3606" actId="478"/>
          <ac:spMkLst>
            <pc:docMk/>
            <pc:sldMk cId="1355564723" sldId="491"/>
            <ac:spMk id="45" creationId="{CAC2A655-F5F6-B34C-8CD2-D4D06C7B9973}"/>
          </ac:spMkLst>
        </pc:spChg>
      </pc:sldChg>
      <pc:sldChg chg="addSp delSp">
        <pc:chgData name="" userId="3b99287881d56c4f" providerId="LiveId" clId="{DB9B387E-AD44-4089-BB4C-C4B7D0576759}" dt="2020-07-09T14:30:58.420" v="3609"/>
        <pc:sldMkLst>
          <pc:docMk/>
          <pc:sldMk cId="1826472215" sldId="492"/>
        </pc:sldMkLst>
        <pc:spChg chg="add">
          <ac:chgData name="" userId="3b99287881d56c4f" providerId="LiveId" clId="{DB9B387E-AD44-4089-BB4C-C4B7D0576759}" dt="2020-07-09T14:30:58.420" v="3609"/>
          <ac:spMkLst>
            <pc:docMk/>
            <pc:sldMk cId="1826472215" sldId="492"/>
            <ac:spMk id="7" creationId="{E446F72D-24D8-4BE1-8E71-B976E02F3D63}"/>
          </ac:spMkLst>
        </pc:spChg>
        <pc:spChg chg="del">
          <ac:chgData name="" userId="3b99287881d56c4f" providerId="LiveId" clId="{DB9B387E-AD44-4089-BB4C-C4B7D0576759}" dt="2020-07-09T14:30:58.128" v="3608" actId="478"/>
          <ac:spMkLst>
            <pc:docMk/>
            <pc:sldMk cId="1826472215" sldId="492"/>
            <ac:spMk id="45" creationId="{CAC2A655-F5F6-B34C-8CD2-D4D06C7B9973}"/>
          </ac:spMkLst>
        </pc:spChg>
      </pc:sldChg>
      <pc:sldChg chg="addSp delSp modSp delAnim modAnim">
        <pc:chgData name="" userId="3b99287881d56c4f" providerId="LiveId" clId="{DB9B387E-AD44-4089-BB4C-C4B7D0576759}" dt="2020-07-09T21:22:35.882" v="4210"/>
        <pc:sldMkLst>
          <pc:docMk/>
          <pc:sldMk cId="2682484178" sldId="493"/>
        </pc:sldMkLst>
        <pc:spChg chg="del mod">
          <ac:chgData name="" userId="3b99287881d56c4f" providerId="LiveId" clId="{DB9B387E-AD44-4089-BB4C-C4B7D0576759}" dt="2020-07-09T21:18:38.875" v="4139" actId="478"/>
          <ac:spMkLst>
            <pc:docMk/>
            <pc:sldMk cId="2682484178" sldId="493"/>
            <ac:spMk id="2" creationId="{95269198-E757-1D4C-B950-C6D1834D94DC}"/>
          </ac:spMkLst>
        </pc:spChg>
        <pc:spChg chg="add mod">
          <ac:chgData name="" userId="3b99287881d56c4f" providerId="LiveId" clId="{DB9B387E-AD44-4089-BB4C-C4B7D0576759}" dt="2020-07-09T21:19:36.585" v="4158" actId="1076"/>
          <ac:spMkLst>
            <pc:docMk/>
            <pc:sldMk cId="2682484178" sldId="493"/>
            <ac:spMk id="4" creationId="{5C61294D-E6A5-4EF0-88E5-9D2C52ABBF06}"/>
          </ac:spMkLst>
        </pc:spChg>
        <pc:spChg chg="mod">
          <ac:chgData name="" userId="3b99287881d56c4f" providerId="LiveId" clId="{DB9B387E-AD44-4089-BB4C-C4B7D0576759}" dt="2020-07-09T21:21:53.721" v="4199" actId="1076"/>
          <ac:spMkLst>
            <pc:docMk/>
            <pc:sldMk cId="2682484178" sldId="493"/>
            <ac:spMk id="6" creationId="{6817473F-5A34-AE47-8A3B-C97F64830E47}"/>
          </ac:spMkLst>
        </pc:spChg>
        <pc:spChg chg="add mod">
          <ac:chgData name="" userId="3b99287881d56c4f" providerId="LiveId" clId="{DB9B387E-AD44-4089-BB4C-C4B7D0576759}" dt="2020-07-09T21:19:31.240" v="4157" actId="1076"/>
          <ac:spMkLst>
            <pc:docMk/>
            <pc:sldMk cId="2682484178" sldId="493"/>
            <ac:spMk id="7" creationId="{E3A0AE10-C28F-4A0C-8496-6BCA48C7AB59}"/>
          </ac:spMkLst>
        </pc:spChg>
        <pc:spChg chg="add mod">
          <ac:chgData name="" userId="3b99287881d56c4f" providerId="LiveId" clId="{DB9B387E-AD44-4089-BB4C-C4B7D0576759}" dt="2020-07-09T21:19:18.137" v="4155" actId="1076"/>
          <ac:spMkLst>
            <pc:docMk/>
            <pc:sldMk cId="2682484178" sldId="493"/>
            <ac:spMk id="8" creationId="{0A12CA21-5634-467C-8CB4-5E38D1192A0D}"/>
          </ac:spMkLst>
        </pc:spChg>
        <pc:spChg chg="add mod">
          <ac:chgData name="" userId="3b99287881d56c4f" providerId="LiveId" clId="{DB9B387E-AD44-4089-BB4C-C4B7D0576759}" dt="2020-07-09T21:19:26.649" v="4156" actId="1076"/>
          <ac:spMkLst>
            <pc:docMk/>
            <pc:sldMk cId="2682484178" sldId="493"/>
            <ac:spMk id="9" creationId="{E4007347-34CB-4C23-8A96-C665019D0611}"/>
          </ac:spMkLst>
        </pc:spChg>
        <pc:spChg chg="add mod">
          <ac:chgData name="" userId="3b99287881d56c4f" providerId="LiveId" clId="{DB9B387E-AD44-4089-BB4C-C4B7D0576759}" dt="2020-07-09T21:21:22.689" v="4198" actId="1076"/>
          <ac:spMkLst>
            <pc:docMk/>
            <pc:sldMk cId="2682484178" sldId="493"/>
            <ac:spMk id="10" creationId="{3A7F6EB1-0928-4E13-B907-783DC9AC465B}"/>
          </ac:spMkLst>
        </pc:spChg>
        <pc:spChg chg="del mod">
          <ac:chgData name="" userId="3b99287881d56c4f" providerId="LiveId" clId="{DB9B387E-AD44-4089-BB4C-C4B7D0576759}" dt="2020-07-09T21:20:28.425" v="4179" actId="478"/>
          <ac:spMkLst>
            <pc:docMk/>
            <pc:sldMk cId="2682484178" sldId="493"/>
            <ac:spMk id="11" creationId="{50B5EB94-DBBA-3540-A4E0-097DD108E7B6}"/>
          </ac:spMkLst>
        </pc:spChg>
        <pc:spChg chg="add mod">
          <ac:chgData name="" userId="3b99287881d56c4f" providerId="LiveId" clId="{DB9B387E-AD44-4089-BB4C-C4B7D0576759}" dt="2020-07-09T21:21:08.474" v="4191" actId="14100"/>
          <ac:spMkLst>
            <pc:docMk/>
            <pc:sldMk cId="2682484178" sldId="493"/>
            <ac:spMk id="12" creationId="{1051E59A-FFD4-4C04-8A4F-EC877257A80F}"/>
          </ac:spMkLst>
        </pc:spChg>
        <pc:spChg chg="add mod">
          <ac:chgData name="" userId="3b99287881d56c4f" providerId="LiveId" clId="{DB9B387E-AD44-4089-BB4C-C4B7D0576759}" dt="2020-07-09T21:20:51.273" v="4186" actId="1076"/>
          <ac:spMkLst>
            <pc:docMk/>
            <pc:sldMk cId="2682484178" sldId="493"/>
            <ac:spMk id="13" creationId="{F987A78A-3695-4CD8-99FD-9EA08B5CC270}"/>
          </ac:spMkLst>
        </pc:spChg>
        <pc:spChg chg="add mod">
          <ac:chgData name="" userId="3b99287881d56c4f" providerId="LiveId" clId="{DB9B387E-AD44-4089-BB4C-C4B7D0576759}" dt="2020-07-09T21:20:53.793" v="4187" actId="1076"/>
          <ac:spMkLst>
            <pc:docMk/>
            <pc:sldMk cId="2682484178" sldId="493"/>
            <ac:spMk id="14" creationId="{A45A506C-DCE5-468D-8BD0-72DC56600123}"/>
          </ac:spMkLst>
        </pc:spChg>
        <pc:spChg chg="mod">
          <ac:chgData name="" userId="3b99287881d56c4f" providerId="LiveId" clId="{DB9B387E-AD44-4089-BB4C-C4B7D0576759}" dt="2020-07-09T14:26:51.941" v="3505" actId="20577"/>
          <ac:spMkLst>
            <pc:docMk/>
            <pc:sldMk cId="2682484178" sldId="493"/>
            <ac:spMk id="44" creationId="{4434365A-B567-5E46-ACE4-BB7E47E5F112}"/>
          </ac:spMkLst>
        </pc:spChg>
        <pc:spChg chg="mod">
          <ac:chgData name="" userId="3b99287881d56c4f" providerId="LiveId" clId="{DB9B387E-AD44-4089-BB4C-C4B7D0576759}" dt="2020-07-09T21:20:56.817" v="4188" actId="1076"/>
          <ac:spMkLst>
            <pc:docMk/>
            <pc:sldMk cId="2682484178" sldId="493"/>
            <ac:spMk id="45" creationId="{225BD85D-902A-0C46-81AA-10D404B7F65D}"/>
          </ac:spMkLst>
        </pc:spChg>
      </pc:sldChg>
      <pc:sldChg chg="addSp modSp modAnim">
        <pc:chgData name="" userId="3b99287881d56c4f" providerId="LiveId" clId="{DB9B387E-AD44-4089-BB4C-C4B7D0576759}" dt="2020-07-09T21:28:24.081" v="4249" actId="14100"/>
        <pc:sldMkLst>
          <pc:docMk/>
          <pc:sldMk cId="2367990161" sldId="494"/>
        </pc:sldMkLst>
        <pc:spChg chg="add mod">
          <ac:chgData name="" userId="3b99287881d56c4f" providerId="LiveId" clId="{DB9B387E-AD44-4089-BB4C-C4B7D0576759}" dt="2020-07-09T21:26:41.092" v="4247" actId="207"/>
          <ac:spMkLst>
            <pc:docMk/>
            <pc:sldMk cId="2367990161" sldId="494"/>
            <ac:spMk id="2" creationId="{7C919E9C-8D62-4923-AACC-703489CCC488}"/>
          </ac:spMkLst>
        </pc:spChg>
        <pc:spChg chg="mod">
          <ac:chgData name="" userId="3b99287881d56c4f" providerId="LiveId" clId="{DB9B387E-AD44-4089-BB4C-C4B7D0576759}" dt="2020-07-09T21:26:27.618" v="4243" actId="207"/>
          <ac:spMkLst>
            <pc:docMk/>
            <pc:sldMk cId="2367990161" sldId="494"/>
            <ac:spMk id="3" creationId="{F029DBC9-357D-5C48-9F3C-58963C275761}"/>
          </ac:spMkLst>
        </pc:spChg>
        <pc:spChg chg="mod">
          <ac:chgData name="" userId="3b99287881d56c4f" providerId="LiveId" clId="{DB9B387E-AD44-4089-BB4C-C4B7D0576759}" dt="2020-07-09T14:27:01.217" v="3509" actId="20577"/>
          <ac:spMkLst>
            <pc:docMk/>
            <pc:sldMk cId="2367990161" sldId="494"/>
            <ac:spMk id="44" creationId="{4434365A-B567-5E46-ACE4-BB7E47E5F112}"/>
          </ac:spMkLst>
        </pc:spChg>
        <pc:spChg chg="mod">
          <ac:chgData name="" userId="3b99287881d56c4f" providerId="LiveId" clId="{DB9B387E-AD44-4089-BB4C-C4B7D0576759}" dt="2020-07-09T21:28:24.081" v="4249" actId="14100"/>
          <ac:spMkLst>
            <pc:docMk/>
            <pc:sldMk cId="2367990161" sldId="494"/>
            <ac:spMk id="46" creationId="{911E9631-5C16-7B48-B2C1-2E7C3CCB3989}"/>
          </ac:spMkLst>
        </pc:spChg>
      </pc:sldChg>
      <pc:sldChg chg="modSp modAnim">
        <pc:chgData name="" userId="3b99287881d56c4f" providerId="LiveId" clId="{DB9B387E-AD44-4089-BB4C-C4B7D0576759}" dt="2020-07-09T21:29:25.603" v="4254" actId="207"/>
        <pc:sldMkLst>
          <pc:docMk/>
          <pc:sldMk cId="433258188" sldId="495"/>
        </pc:sldMkLst>
        <pc:spChg chg="mod">
          <ac:chgData name="" userId="3b99287881d56c4f" providerId="LiveId" clId="{DB9B387E-AD44-4089-BB4C-C4B7D0576759}" dt="2020-07-09T21:29:08.275" v="4252" actId="207"/>
          <ac:spMkLst>
            <pc:docMk/>
            <pc:sldMk cId="433258188" sldId="495"/>
            <ac:spMk id="3" creationId="{F029DBC9-357D-5C48-9F3C-58963C275761}"/>
          </ac:spMkLst>
        </pc:spChg>
        <pc:spChg chg="mod">
          <ac:chgData name="" userId="3b99287881d56c4f" providerId="LiveId" clId="{DB9B387E-AD44-4089-BB4C-C4B7D0576759}" dt="2020-07-09T21:29:25.603" v="4254" actId="207"/>
          <ac:spMkLst>
            <pc:docMk/>
            <pc:sldMk cId="433258188" sldId="495"/>
            <ac:spMk id="6" creationId="{EAD257C8-36E9-0648-A713-13BC0B5C407C}"/>
          </ac:spMkLst>
        </pc:spChg>
        <pc:spChg chg="mod">
          <ac:chgData name="" userId="3b99287881d56c4f" providerId="LiveId" clId="{DB9B387E-AD44-4089-BB4C-C4B7D0576759}" dt="2020-07-09T21:28:57.531" v="4251" actId="1076"/>
          <ac:spMkLst>
            <pc:docMk/>
            <pc:sldMk cId="433258188" sldId="495"/>
            <ac:spMk id="7" creationId="{CCFBCC37-86C3-A749-916A-7A84B752EB61}"/>
          </ac:spMkLst>
        </pc:spChg>
        <pc:spChg chg="mod">
          <ac:chgData name="" userId="3b99287881d56c4f" providerId="LiveId" clId="{DB9B387E-AD44-4089-BB4C-C4B7D0576759}" dt="2020-07-09T14:27:07.444" v="3511" actId="20577"/>
          <ac:spMkLst>
            <pc:docMk/>
            <pc:sldMk cId="433258188" sldId="495"/>
            <ac:spMk id="44" creationId="{4434365A-B567-5E46-ACE4-BB7E47E5F112}"/>
          </ac:spMkLst>
        </pc:spChg>
      </pc:sldChg>
      <pc:sldChg chg="addSp modSp modAnim">
        <pc:chgData name="" userId="3b99287881d56c4f" providerId="LiveId" clId="{DB9B387E-AD44-4089-BB4C-C4B7D0576759}" dt="2020-07-09T21:31:03.752" v="4267"/>
        <pc:sldMkLst>
          <pc:docMk/>
          <pc:sldMk cId="3702290133" sldId="496"/>
        </pc:sldMkLst>
        <pc:spChg chg="mod">
          <ac:chgData name="" userId="3b99287881d56c4f" providerId="LiveId" clId="{DB9B387E-AD44-4089-BB4C-C4B7D0576759}" dt="2020-07-09T21:30:38.371" v="4260" actId="20577"/>
          <ac:spMkLst>
            <pc:docMk/>
            <pc:sldMk cId="3702290133" sldId="496"/>
            <ac:spMk id="2" creationId="{AC2AA145-F32B-5D4A-89C5-75B32A506716}"/>
          </ac:spMkLst>
        </pc:spChg>
        <pc:spChg chg="add mod">
          <ac:chgData name="" userId="3b99287881d56c4f" providerId="LiveId" clId="{DB9B387E-AD44-4089-BB4C-C4B7D0576759}" dt="2020-07-09T21:30:49.083" v="4264" actId="1076"/>
          <ac:spMkLst>
            <pc:docMk/>
            <pc:sldMk cId="3702290133" sldId="496"/>
            <ac:spMk id="3" creationId="{767511E3-65E8-47C7-A1BC-7E368E0BBDB6}"/>
          </ac:spMkLst>
        </pc:spChg>
        <pc:spChg chg="mod">
          <ac:chgData name="" userId="3b99287881d56c4f" providerId="LiveId" clId="{DB9B387E-AD44-4089-BB4C-C4B7D0576759}" dt="2020-07-09T21:30:52.337" v="4265" actId="1076"/>
          <ac:spMkLst>
            <pc:docMk/>
            <pc:sldMk cId="3702290133" sldId="496"/>
            <ac:spMk id="6" creationId="{EAD257C8-36E9-0648-A713-13BC0B5C407C}"/>
          </ac:spMkLst>
        </pc:spChg>
        <pc:spChg chg="mod">
          <ac:chgData name="" userId="3b99287881d56c4f" providerId="LiveId" clId="{DB9B387E-AD44-4089-BB4C-C4B7D0576759}" dt="2020-07-09T14:27:10.785" v="3513" actId="20577"/>
          <ac:spMkLst>
            <pc:docMk/>
            <pc:sldMk cId="3702290133" sldId="496"/>
            <ac:spMk id="44" creationId="{4434365A-B567-5E46-ACE4-BB7E47E5F112}"/>
          </ac:spMkLst>
        </pc:spChg>
      </pc:sldChg>
      <pc:sldChg chg="modSp">
        <pc:chgData name="" userId="3b99287881d56c4f" providerId="LiveId" clId="{DB9B387E-AD44-4089-BB4C-C4B7D0576759}" dt="2020-07-09T14:33:34.017" v="3688" actId="20577"/>
        <pc:sldMkLst>
          <pc:docMk/>
          <pc:sldMk cId="3686464681" sldId="497"/>
        </pc:sldMkLst>
        <pc:spChg chg="mod">
          <ac:chgData name="" userId="3b99287881d56c4f" providerId="LiveId" clId="{DB9B387E-AD44-4089-BB4C-C4B7D0576759}" dt="2020-07-09T14:33:34.017" v="3688" actId="20577"/>
          <ac:spMkLst>
            <pc:docMk/>
            <pc:sldMk cId="3686464681" sldId="497"/>
            <ac:spMk id="63" creationId="{414C26AE-CE51-5047-8EE0-8DB773302491}"/>
          </ac:spMkLst>
        </pc:spChg>
      </pc:sldChg>
      <pc:sldChg chg="addSp delSp modSp">
        <pc:chgData name="" userId="3b99287881d56c4f" providerId="LiveId" clId="{DB9B387E-AD44-4089-BB4C-C4B7D0576759}" dt="2020-07-09T14:32:49.266" v="3658" actId="20577"/>
        <pc:sldMkLst>
          <pc:docMk/>
          <pc:sldMk cId="141535153" sldId="498"/>
        </pc:sldMkLst>
        <pc:spChg chg="add mod">
          <ac:chgData name="" userId="3b99287881d56c4f" providerId="LiveId" clId="{DB9B387E-AD44-4089-BB4C-C4B7D0576759}" dt="2020-07-09T14:32:49.266" v="3658" actId="20577"/>
          <ac:spMkLst>
            <pc:docMk/>
            <pc:sldMk cId="141535153" sldId="498"/>
            <ac:spMk id="27" creationId="{F25F66D8-86A0-4FB7-A984-78E7C4CF0E03}"/>
          </ac:spMkLst>
        </pc:spChg>
        <pc:spChg chg="del">
          <ac:chgData name="" userId="3b99287881d56c4f" providerId="LiveId" clId="{DB9B387E-AD44-4089-BB4C-C4B7D0576759}" dt="2020-07-09T14:29:43.679" v="3580" actId="478"/>
          <ac:spMkLst>
            <pc:docMk/>
            <pc:sldMk cId="141535153" sldId="498"/>
            <ac:spMk id="41" creationId="{A1A5972F-AB4F-8148-AB46-B05F7BD27A0C}"/>
          </ac:spMkLst>
        </pc:spChg>
      </pc:sldChg>
      <pc:sldChg chg="modSp">
        <pc:chgData name="" userId="3b99287881d56c4f" providerId="LiveId" clId="{DB9B387E-AD44-4089-BB4C-C4B7D0576759}" dt="2020-07-09T14:33:37.040" v="3690" actId="20577"/>
        <pc:sldMkLst>
          <pc:docMk/>
          <pc:sldMk cId="111083271" sldId="499"/>
        </pc:sldMkLst>
        <pc:spChg chg="mod">
          <ac:chgData name="" userId="3b99287881d56c4f" providerId="LiveId" clId="{DB9B387E-AD44-4089-BB4C-C4B7D0576759}" dt="2020-07-09T14:33:37.040" v="3690" actId="20577"/>
          <ac:spMkLst>
            <pc:docMk/>
            <pc:sldMk cId="111083271" sldId="499"/>
            <ac:spMk id="63" creationId="{414C26AE-CE51-5047-8EE0-8DB773302491}"/>
          </ac:spMkLst>
        </pc:spChg>
      </pc:sldChg>
      <pc:sldChg chg="modAnim">
        <pc:chgData name="" userId="3b99287881d56c4f" providerId="LiveId" clId="{DB9B387E-AD44-4089-BB4C-C4B7D0576759}" dt="2020-07-09T21:33:56.563" v="4277"/>
        <pc:sldMkLst>
          <pc:docMk/>
          <pc:sldMk cId="3103384127" sldId="501"/>
        </pc:sldMkLst>
      </pc:sldChg>
      <pc:sldChg chg="addSp delSp modSp">
        <pc:chgData name="" userId="3b99287881d56c4f" providerId="LiveId" clId="{DB9B387E-AD44-4089-BB4C-C4B7D0576759}" dt="2020-07-09T21:02:45.992" v="3981" actId="1076"/>
        <pc:sldMkLst>
          <pc:docMk/>
          <pc:sldMk cId="3215820966" sldId="502"/>
        </pc:sldMkLst>
        <pc:spChg chg="mod">
          <ac:chgData name="" userId="3b99287881d56c4f" providerId="LiveId" clId="{DB9B387E-AD44-4089-BB4C-C4B7D0576759}" dt="2020-07-09T21:01:00.803" v="3960"/>
          <ac:spMkLst>
            <pc:docMk/>
            <pc:sldMk cId="3215820966" sldId="502"/>
            <ac:spMk id="2" creationId="{206A8B71-B5FF-484E-92B6-DE52DF07A4B0}"/>
          </ac:spMkLst>
        </pc:spChg>
        <pc:spChg chg="add del">
          <ac:chgData name="" userId="3b99287881d56c4f" providerId="LiveId" clId="{DB9B387E-AD44-4089-BB4C-C4B7D0576759}" dt="2020-07-09T20:59:01.242" v="3935"/>
          <ac:spMkLst>
            <pc:docMk/>
            <pc:sldMk cId="3215820966" sldId="502"/>
            <ac:spMk id="3" creationId="{27A11E84-95D8-4AF5-8EEC-0E60DEB0DE51}"/>
          </ac:spMkLst>
        </pc:spChg>
        <pc:spChg chg="mod">
          <ac:chgData name="" userId="3b99287881d56c4f" providerId="LiveId" clId="{DB9B387E-AD44-4089-BB4C-C4B7D0576759}" dt="2020-07-09T21:02:34.774" v="3978"/>
          <ac:spMkLst>
            <pc:docMk/>
            <pc:sldMk cId="3215820966" sldId="502"/>
            <ac:spMk id="4" creationId="{720BBDED-E5A1-AF48-8B64-14531450DF24}"/>
          </ac:spMkLst>
        </pc:spChg>
        <pc:spChg chg="mod">
          <ac:chgData name="" userId="3b99287881d56c4f" providerId="LiveId" clId="{DB9B387E-AD44-4089-BB4C-C4B7D0576759}" dt="2020-07-09T21:02:24.646" v="3977"/>
          <ac:spMkLst>
            <pc:docMk/>
            <pc:sldMk cId="3215820966" sldId="502"/>
            <ac:spMk id="13" creationId="{481F1547-7752-EA47-A2A6-D681415E3FBC}"/>
          </ac:spMkLst>
        </pc:spChg>
        <pc:spChg chg="mod">
          <ac:chgData name="" userId="3b99287881d56c4f" providerId="LiveId" clId="{DB9B387E-AD44-4089-BB4C-C4B7D0576759}" dt="2020-07-09T21:00:41.348" v="3958" actId="20577"/>
          <ac:spMkLst>
            <pc:docMk/>
            <pc:sldMk cId="3215820966" sldId="502"/>
            <ac:spMk id="15" creationId="{B13C5921-4607-FD45-9D26-02C4E465155F}"/>
          </ac:spMkLst>
        </pc:spChg>
        <pc:spChg chg="mod">
          <ac:chgData name="" userId="3b99287881d56c4f" providerId="LiveId" clId="{DB9B387E-AD44-4089-BB4C-C4B7D0576759}" dt="2020-07-09T20:59:22.234" v="3945" actId="113"/>
          <ac:spMkLst>
            <pc:docMk/>
            <pc:sldMk cId="3215820966" sldId="502"/>
            <ac:spMk id="26" creationId="{D700E3F3-32CC-1D45-A944-1C5DD18BA668}"/>
          </ac:spMkLst>
        </pc:spChg>
        <pc:spChg chg="mod">
          <ac:chgData name="" userId="3b99287881d56c4f" providerId="LiveId" clId="{DB9B387E-AD44-4089-BB4C-C4B7D0576759}" dt="2020-07-09T14:28:01.946" v="3531" actId="20577"/>
          <ac:spMkLst>
            <pc:docMk/>
            <pc:sldMk cId="3215820966" sldId="502"/>
            <ac:spMk id="28" creationId="{0CBB8184-5094-9B4F-94C4-8952072681AE}"/>
          </ac:spMkLst>
        </pc:spChg>
        <pc:spChg chg="mod">
          <ac:chgData name="" userId="3b99287881d56c4f" providerId="LiveId" clId="{DB9B387E-AD44-4089-BB4C-C4B7D0576759}" dt="2020-07-09T21:02:45.992" v="3981" actId="1076"/>
          <ac:spMkLst>
            <pc:docMk/>
            <pc:sldMk cId="3215820966" sldId="502"/>
            <ac:spMk id="54" creationId="{9F214315-CF4F-3442-9BBD-CFCB4B748121}"/>
          </ac:spMkLst>
        </pc:spChg>
        <pc:spChg chg="mod">
          <ac:chgData name="" userId="3b99287881d56c4f" providerId="LiveId" clId="{DB9B387E-AD44-4089-BB4C-C4B7D0576759}" dt="2020-07-09T21:02:43.871" v="3980" actId="1076"/>
          <ac:spMkLst>
            <pc:docMk/>
            <pc:sldMk cId="3215820966" sldId="502"/>
            <ac:spMk id="55" creationId="{2B7B7B63-00A6-F24F-91CF-6523126F61A5}"/>
          </ac:spMkLst>
        </pc:spChg>
        <pc:spChg chg="mod">
          <ac:chgData name="" userId="3b99287881d56c4f" providerId="LiveId" clId="{DB9B387E-AD44-4089-BB4C-C4B7D0576759}" dt="2020-07-09T21:02:41.608" v="3979" actId="1076"/>
          <ac:spMkLst>
            <pc:docMk/>
            <pc:sldMk cId="3215820966" sldId="502"/>
            <ac:spMk id="56" creationId="{85070328-D498-DC4D-912B-7BCF8296DD55}"/>
          </ac:spMkLst>
        </pc:spChg>
      </pc:sldChg>
      <pc:sldChg chg="modSp">
        <pc:chgData name="" userId="3b99287881d56c4f" providerId="LiveId" clId="{DB9B387E-AD44-4089-BB4C-C4B7D0576759}" dt="2020-07-09T14:33:09.643" v="3672" actId="20577"/>
        <pc:sldMkLst>
          <pc:docMk/>
          <pc:sldMk cId="214831627" sldId="503"/>
        </pc:sldMkLst>
        <pc:spChg chg="mod">
          <ac:chgData name="" userId="3b99287881d56c4f" providerId="LiveId" clId="{DB9B387E-AD44-4089-BB4C-C4B7D0576759}" dt="2020-07-09T14:33:09.643" v="3672" actId="20577"/>
          <ac:spMkLst>
            <pc:docMk/>
            <pc:sldMk cId="214831627" sldId="503"/>
            <ac:spMk id="33" creationId="{239CAB1F-C6F2-1946-BED7-B15BA1FDDE78}"/>
          </ac:spMkLst>
        </pc:spChg>
      </pc:sldChg>
      <pc:sldChg chg="addSp delSp modSp">
        <pc:chgData name="" userId="3b99287881d56c4f" providerId="LiveId" clId="{DB9B387E-AD44-4089-BB4C-C4B7D0576759}" dt="2020-07-09T14:32:32.978" v="3650" actId="20577"/>
        <pc:sldMkLst>
          <pc:docMk/>
          <pc:sldMk cId="380128792" sldId="504"/>
        </pc:sldMkLst>
        <pc:spChg chg="del">
          <ac:chgData name="" userId="3b99287881d56c4f" providerId="LiveId" clId="{DB9B387E-AD44-4089-BB4C-C4B7D0576759}" dt="2020-07-09T14:29:29.080" v="3572" actId="478"/>
          <ac:spMkLst>
            <pc:docMk/>
            <pc:sldMk cId="380128792" sldId="504"/>
            <ac:spMk id="10" creationId="{B3341291-4A5E-CE4C-A91E-740C44C61923}"/>
          </ac:spMkLst>
        </pc:spChg>
        <pc:spChg chg="add mod">
          <ac:chgData name="" userId="3b99287881d56c4f" providerId="LiveId" clId="{DB9B387E-AD44-4089-BB4C-C4B7D0576759}" dt="2020-07-09T14:32:32.978" v="3650" actId="20577"/>
          <ac:spMkLst>
            <pc:docMk/>
            <pc:sldMk cId="380128792" sldId="504"/>
            <ac:spMk id="11" creationId="{F3EA960D-6728-414D-AA86-6FC956D93089}"/>
          </ac:spMkLst>
        </pc:spChg>
      </pc:sldChg>
      <pc:sldChg chg="modSp">
        <pc:chgData name="" userId="3b99287881d56c4f" providerId="LiveId" clId="{DB9B387E-AD44-4089-BB4C-C4B7D0576759}" dt="2020-07-09T14:16:59.944" v="3499" actId="1076"/>
        <pc:sldMkLst>
          <pc:docMk/>
          <pc:sldMk cId="2993060404" sldId="508"/>
        </pc:sldMkLst>
        <pc:spChg chg="mod">
          <ac:chgData name="" userId="3b99287881d56c4f" providerId="LiveId" clId="{DB9B387E-AD44-4089-BB4C-C4B7D0576759}" dt="2020-07-09T14:16:59.944" v="3499" actId="1076"/>
          <ac:spMkLst>
            <pc:docMk/>
            <pc:sldMk cId="2993060404" sldId="508"/>
            <ac:spMk id="2" creationId="{3395301C-7C6D-DC47-AB5B-522E89DD5F1A}"/>
          </ac:spMkLst>
        </pc:spChg>
      </pc:sldChg>
      <pc:sldChg chg="modSp">
        <pc:chgData name="" userId="3b99287881d56c4f" providerId="LiveId" clId="{DB9B387E-AD44-4089-BB4C-C4B7D0576759}" dt="2020-07-08T14:06:37.071" v="5" actId="20577"/>
        <pc:sldMkLst>
          <pc:docMk/>
          <pc:sldMk cId="1889418123" sldId="510"/>
        </pc:sldMkLst>
        <pc:spChg chg="mod">
          <ac:chgData name="" userId="3b99287881d56c4f" providerId="LiveId" clId="{DB9B387E-AD44-4089-BB4C-C4B7D0576759}" dt="2020-07-08T14:06:32.733" v="3" actId="20577"/>
          <ac:spMkLst>
            <pc:docMk/>
            <pc:sldMk cId="1889418123" sldId="510"/>
            <ac:spMk id="23" creationId="{288785EB-9164-C643-B732-0219876D0D29}"/>
          </ac:spMkLst>
        </pc:spChg>
        <pc:spChg chg="mod">
          <ac:chgData name="" userId="3b99287881d56c4f" providerId="LiveId" clId="{DB9B387E-AD44-4089-BB4C-C4B7D0576759}" dt="2020-07-08T14:06:37.071" v="5" actId="20577"/>
          <ac:spMkLst>
            <pc:docMk/>
            <pc:sldMk cId="1889418123" sldId="510"/>
            <ac:spMk id="28" creationId="{056AD5BF-3A84-AD4E-9CEE-D13296FF4EE1}"/>
          </ac:spMkLst>
        </pc:spChg>
      </pc:sldChg>
      <pc:sldChg chg="modSp">
        <pc:chgData name="" userId="3b99287881d56c4f" providerId="LiveId" clId="{DB9B387E-AD44-4089-BB4C-C4B7D0576759}" dt="2020-07-09T14:26:47.533" v="3503" actId="20577"/>
        <pc:sldMkLst>
          <pc:docMk/>
          <pc:sldMk cId="2183516814" sldId="524"/>
        </pc:sldMkLst>
        <pc:spChg chg="mod">
          <ac:chgData name="" userId="3b99287881d56c4f" providerId="LiveId" clId="{DB9B387E-AD44-4089-BB4C-C4B7D0576759}" dt="2020-07-09T14:26:47.533" v="3503" actId="20577"/>
          <ac:spMkLst>
            <pc:docMk/>
            <pc:sldMk cId="2183516814" sldId="524"/>
            <ac:spMk id="9" creationId="{CFAB5A30-08F9-3B49-B98A-0771D410E0CD}"/>
          </ac:spMkLst>
        </pc:spChg>
      </pc:sldChg>
      <pc:sldChg chg="modSp">
        <pc:chgData name="" userId="3b99287881d56c4f" providerId="LiveId" clId="{DB9B387E-AD44-4089-BB4C-C4B7D0576759}" dt="2020-07-09T00:30:34.492" v="747" actId="14100"/>
        <pc:sldMkLst>
          <pc:docMk/>
          <pc:sldMk cId="2218965614" sldId="525"/>
        </pc:sldMkLst>
        <pc:spChg chg="mod">
          <ac:chgData name="" userId="3b99287881d56c4f" providerId="LiveId" clId="{DB9B387E-AD44-4089-BB4C-C4B7D0576759}" dt="2020-07-09T00:30:07.980" v="743" actId="1076"/>
          <ac:spMkLst>
            <pc:docMk/>
            <pc:sldMk cId="2218965614" sldId="525"/>
            <ac:spMk id="50" creationId="{33014771-1EB8-4D4C-89A1-5956BC4DF925}"/>
          </ac:spMkLst>
        </pc:spChg>
        <pc:spChg chg="mod">
          <ac:chgData name="" userId="3b99287881d56c4f" providerId="LiveId" clId="{DB9B387E-AD44-4089-BB4C-C4B7D0576759}" dt="2020-07-09T00:30:34.492" v="747" actId="14100"/>
          <ac:spMkLst>
            <pc:docMk/>
            <pc:sldMk cId="2218965614" sldId="525"/>
            <ac:spMk id="52" creationId="{C1FDB815-2C79-8B42-84A4-B820126B12F5}"/>
          </ac:spMkLst>
        </pc:spChg>
        <pc:spChg chg="mod">
          <ac:chgData name="" userId="3b99287881d56c4f" providerId="LiveId" clId="{DB9B387E-AD44-4089-BB4C-C4B7D0576759}" dt="2020-07-09T00:30:18.789" v="745" actId="1076"/>
          <ac:spMkLst>
            <pc:docMk/>
            <pc:sldMk cId="2218965614" sldId="525"/>
            <ac:spMk id="53" creationId="{76F979B0-ACE1-6E43-923E-5765605D593A}"/>
          </ac:spMkLst>
        </pc:spChg>
        <pc:spChg chg="mod">
          <ac:chgData name="" userId="3b99287881d56c4f" providerId="LiveId" clId="{DB9B387E-AD44-4089-BB4C-C4B7D0576759}" dt="2020-07-09T00:30:25.405" v="746" actId="1076"/>
          <ac:spMkLst>
            <pc:docMk/>
            <pc:sldMk cId="2218965614" sldId="525"/>
            <ac:spMk id="54" creationId="{8ACDB658-0A0D-154A-9C98-556DC24EBE4C}"/>
          </ac:spMkLst>
        </pc:spChg>
      </pc:sldChg>
      <pc:sldChg chg="addSp delSp modSp ord delAnim modAnim">
        <pc:chgData name="" userId="3b99287881d56c4f" providerId="LiveId" clId="{DB9B387E-AD44-4089-BB4C-C4B7D0576759}" dt="2020-07-09T14:27:45.071" v="3523" actId="20577"/>
        <pc:sldMkLst>
          <pc:docMk/>
          <pc:sldMk cId="2051937083" sldId="527"/>
        </pc:sldMkLst>
        <pc:spChg chg="add mod">
          <ac:chgData name="" userId="3b99287881d56c4f" providerId="LiveId" clId="{DB9B387E-AD44-4089-BB4C-C4B7D0576759}" dt="2020-07-09T13:15:18.269" v="3197" actId="207"/>
          <ac:spMkLst>
            <pc:docMk/>
            <pc:sldMk cId="2051937083" sldId="527"/>
            <ac:spMk id="2" creationId="{19453806-FCE5-4D12-B873-61270C7CA5DE}"/>
          </ac:spMkLst>
        </pc:spChg>
        <pc:spChg chg="del">
          <ac:chgData name="" userId="3b99287881d56c4f" providerId="LiveId" clId="{DB9B387E-AD44-4089-BB4C-C4B7D0576759}" dt="2020-07-09T12:47:30.200" v="3017" actId="478"/>
          <ac:spMkLst>
            <pc:docMk/>
            <pc:sldMk cId="2051937083" sldId="527"/>
            <ac:spMk id="3" creationId="{B5ADCC96-C460-D94D-AF87-6B194B728607}"/>
          </ac:spMkLst>
        </pc:spChg>
        <pc:spChg chg="add mod">
          <ac:chgData name="" userId="3b99287881d56c4f" providerId="LiveId" clId="{DB9B387E-AD44-4089-BB4C-C4B7D0576759}" dt="2020-07-09T12:51:40.188" v="3081" actId="1076"/>
          <ac:spMkLst>
            <pc:docMk/>
            <pc:sldMk cId="2051937083" sldId="527"/>
            <ac:spMk id="4" creationId="{C1CA7A2A-5B2D-42FB-83BC-B047CA4C5A68}"/>
          </ac:spMkLst>
        </pc:spChg>
        <pc:spChg chg="mod">
          <ac:chgData name="" userId="3b99287881d56c4f" providerId="LiveId" clId="{DB9B387E-AD44-4089-BB4C-C4B7D0576759}" dt="2020-07-09T13:17:29.448" v="3206" actId="20577"/>
          <ac:spMkLst>
            <pc:docMk/>
            <pc:sldMk cId="2051937083" sldId="527"/>
            <ac:spMk id="5" creationId="{4E37F0E2-A711-CC48-B5C7-D0984A539196}"/>
          </ac:spMkLst>
        </pc:spChg>
        <pc:spChg chg="add mod">
          <ac:chgData name="" userId="3b99287881d56c4f" providerId="LiveId" clId="{DB9B387E-AD44-4089-BB4C-C4B7D0576759}" dt="2020-07-09T13:04:19.877" v="3167" actId="1076"/>
          <ac:spMkLst>
            <pc:docMk/>
            <pc:sldMk cId="2051937083" sldId="527"/>
            <ac:spMk id="6" creationId="{05543FAC-8052-48E8-B0CA-77F1A84F3141}"/>
          </ac:spMkLst>
        </pc:spChg>
        <pc:spChg chg="add mod">
          <ac:chgData name="" userId="3b99287881d56c4f" providerId="LiveId" clId="{DB9B387E-AD44-4089-BB4C-C4B7D0576759}" dt="2020-07-09T13:14:26.603" v="3187" actId="207"/>
          <ac:spMkLst>
            <pc:docMk/>
            <pc:sldMk cId="2051937083" sldId="527"/>
            <ac:spMk id="7" creationId="{44EDC33E-EE60-40F2-8116-E8AE665A10DE}"/>
          </ac:spMkLst>
        </pc:spChg>
        <pc:spChg chg="del mod">
          <ac:chgData name="" userId="3b99287881d56c4f" providerId="LiveId" clId="{DB9B387E-AD44-4089-BB4C-C4B7D0576759}" dt="2020-07-09T12:50:14.814" v="3060" actId="478"/>
          <ac:spMkLst>
            <pc:docMk/>
            <pc:sldMk cId="2051937083" sldId="527"/>
            <ac:spMk id="8" creationId="{AB59E00E-1860-EE47-8948-BBBF2C7C8FA2}"/>
          </ac:spMkLst>
        </pc:spChg>
        <pc:spChg chg="add mod">
          <ac:chgData name="" userId="3b99287881d56c4f" providerId="LiveId" clId="{DB9B387E-AD44-4089-BB4C-C4B7D0576759}" dt="2020-07-09T13:15:12.259" v="3196" actId="207"/>
          <ac:spMkLst>
            <pc:docMk/>
            <pc:sldMk cId="2051937083" sldId="527"/>
            <ac:spMk id="9" creationId="{1725A412-8F8F-431F-A961-15C9E766FF99}"/>
          </ac:spMkLst>
        </pc:spChg>
        <pc:spChg chg="del">
          <ac:chgData name="" userId="3b99287881d56c4f" providerId="LiveId" clId="{DB9B387E-AD44-4089-BB4C-C4B7D0576759}" dt="2020-07-09T12:47:30.200" v="3017" actId="478"/>
          <ac:spMkLst>
            <pc:docMk/>
            <pc:sldMk cId="2051937083" sldId="527"/>
            <ac:spMk id="10" creationId="{1C010F93-D569-2B4A-9812-7314628921B8}"/>
          </ac:spMkLst>
        </pc:spChg>
        <pc:spChg chg="add mod">
          <ac:chgData name="" userId="3b99287881d56c4f" providerId="LiveId" clId="{DB9B387E-AD44-4089-BB4C-C4B7D0576759}" dt="2020-07-09T13:14:04.939" v="3184" actId="207"/>
          <ac:spMkLst>
            <pc:docMk/>
            <pc:sldMk cId="2051937083" sldId="527"/>
            <ac:spMk id="11" creationId="{8DDB1BEA-6555-4F88-B634-1794BCB9ADF3}"/>
          </ac:spMkLst>
        </pc:spChg>
        <pc:spChg chg="add mod">
          <ac:chgData name="" userId="3b99287881d56c4f" providerId="LiveId" clId="{DB9B387E-AD44-4089-BB4C-C4B7D0576759}" dt="2020-07-09T13:14:18.901" v="3185" actId="207"/>
          <ac:spMkLst>
            <pc:docMk/>
            <pc:sldMk cId="2051937083" sldId="527"/>
            <ac:spMk id="12" creationId="{114F6B69-27D2-4D40-A52C-A2720BC36FA2}"/>
          </ac:spMkLst>
        </pc:spChg>
        <pc:spChg chg="del mod">
          <ac:chgData name="" userId="3b99287881d56c4f" providerId="LiveId" clId="{DB9B387E-AD44-4089-BB4C-C4B7D0576759}" dt="2020-07-09T12:47:40.635" v="3022"/>
          <ac:spMkLst>
            <pc:docMk/>
            <pc:sldMk cId="2051937083" sldId="527"/>
            <ac:spMk id="20" creationId="{AD2CAFCB-1421-7B49-A905-127181D5E1E4}"/>
          </ac:spMkLst>
        </pc:spChg>
        <pc:spChg chg="add mod">
          <ac:chgData name="" userId="3b99287881d56c4f" providerId="LiveId" clId="{DB9B387E-AD44-4089-BB4C-C4B7D0576759}" dt="2020-07-09T13:04:19.877" v="3167" actId="1076"/>
          <ac:spMkLst>
            <pc:docMk/>
            <pc:sldMk cId="2051937083" sldId="527"/>
            <ac:spMk id="23" creationId="{0604CF9D-9ACE-4CB0-A8B8-B0E4CDFCC29D}"/>
          </ac:spMkLst>
        </pc:spChg>
        <pc:spChg chg="add mod">
          <ac:chgData name="" userId="3b99287881d56c4f" providerId="LiveId" clId="{DB9B387E-AD44-4089-BB4C-C4B7D0576759}" dt="2020-07-09T13:04:19.877" v="3167" actId="1076"/>
          <ac:spMkLst>
            <pc:docMk/>
            <pc:sldMk cId="2051937083" sldId="527"/>
            <ac:spMk id="26" creationId="{EBFCC7E5-13F7-4075-B763-2510026C090B}"/>
          </ac:spMkLst>
        </pc:spChg>
        <pc:spChg chg="add mod">
          <ac:chgData name="" userId="3b99287881d56c4f" providerId="LiveId" clId="{DB9B387E-AD44-4089-BB4C-C4B7D0576759}" dt="2020-07-09T13:04:19.877" v="3167" actId="1076"/>
          <ac:spMkLst>
            <pc:docMk/>
            <pc:sldMk cId="2051937083" sldId="527"/>
            <ac:spMk id="28" creationId="{31614C56-B041-467F-BE92-62DEDB6439F7}"/>
          </ac:spMkLst>
        </pc:spChg>
        <pc:spChg chg="add mod">
          <ac:chgData name="" userId="3b99287881d56c4f" providerId="LiveId" clId="{DB9B387E-AD44-4089-BB4C-C4B7D0576759}" dt="2020-07-09T13:15:03.390" v="3194" actId="113"/>
          <ac:spMkLst>
            <pc:docMk/>
            <pc:sldMk cId="2051937083" sldId="527"/>
            <ac:spMk id="29" creationId="{6D1B7FA1-2016-444E-B64B-8034ACC8817D}"/>
          </ac:spMkLst>
        </pc:spChg>
        <pc:spChg chg="add mod">
          <ac:chgData name="" userId="3b99287881d56c4f" providerId="LiveId" clId="{DB9B387E-AD44-4089-BB4C-C4B7D0576759}" dt="2020-07-09T13:15:01.381" v="3193" actId="113"/>
          <ac:spMkLst>
            <pc:docMk/>
            <pc:sldMk cId="2051937083" sldId="527"/>
            <ac:spMk id="30" creationId="{FAA365EB-8BA5-43AB-A549-9A7E8A7354A3}"/>
          </ac:spMkLst>
        </pc:spChg>
        <pc:spChg chg="add mod">
          <ac:chgData name="" userId="3b99287881d56c4f" providerId="LiveId" clId="{DB9B387E-AD44-4089-BB4C-C4B7D0576759}" dt="2020-07-09T13:14:58.661" v="3192" actId="113"/>
          <ac:spMkLst>
            <pc:docMk/>
            <pc:sldMk cId="2051937083" sldId="527"/>
            <ac:spMk id="31" creationId="{6466A339-BFCC-44F2-8AF6-DF0536F549F4}"/>
          </ac:spMkLst>
        </pc:spChg>
        <pc:spChg chg="add mod">
          <ac:chgData name="" userId="3b99287881d56c4f" providerId="LiveId" clId="{DB9B387E-AD44-4089-BB4C-C4B7D0576759}" dt="2020-07-09T13:15:05.518" v="3195" actId="113"/>
          <ac:spMkLst>
            <pc:docMk/>
            <pc:sldMk cId="2051937083" sldId="527"/>
            <ac:spMk id="32" creationId="{3D2CA9FE-9202-49AB-A386-5E22AAAAF77B}"/>
          </ac:spMkLst>
        </pc:spChg>
        <pc:spChg chg="mod">
          <ac:chgData name="" userId="3b99287881d56c4f" providerId="LiveId" clId="{DB9B387E-AD44-4089-BB4C-C4B7D0576759}" dt="2020-07-09T13:12:37.166" v="3174" actId="1076"/>
          <ac:spMkLst>
            <pc:docMk/>
            <pc:sldMk cId="2051937083" sldId="527"/>
            <ac:spMk id="40" creationId="{226E1860-1BE0-8840-9B33-50FC2338F8E5}"/>
          </ac:spMkLst>
        </pc:spChg>
        <pc:spChg chg="del">
          <ac:chgData name="" userId="3b99287881d56c4f" providerId="LiveId" clId="{DB9B387E-AD44-4089-BB4C-C4B7D0576759}" dt="2020-07-09T12:47:30.200" v="3017" actId="478"/>
          <ac:spMkLst>
            <pc:docMk/>
            <pc:sldMk cId="2051937083" sldId="527"/>
            <ac:spMk id="41" creationId="{9751CB9B-43DE-1C49-BECC-6D2FC59F63D5}"/>
          </ac:spMkLst>
        </pc:spChg>
        <pc:spChg chg="del">
          <ac:chgData name="" userId="3b99287881d56c4f" providerId="LiveId" clId="{DB9B387E-AD44-4089-BB4C-C4B7D0576759}" dt="2020-07-09T12:47:30.200" v="3017" actId="478"/>
          <ac:spMkLst>
            <pc:docMk/>
            <pc:sldMk cId="2051937083" sldId="527"/>
            <ac:spMk id="42" creationId="{C25F14E9-0F20-5841-9103-84BD480E6680}"/>
          </ac:spMkLst>
        </pc:spChg>
        <pc:spChg chg="del mod">
          <ac:chgData name="" userId="3b99287881d56c4f" providerId="LiveId" clId="{DB9B387E-AD44-4089-BB4C-C4B7D0576759}" dt="2020-07-09T12:50:22.282" v="3064" actId="478"/>
          <ac:spMkLst>
            <pc:docMk/>
            <pc:sldMk cId="2051937083" sldId="527"/>
            <ac:spMk id="44" creationId="{E6993AE0-2F79-CA49-AFC9-5FAE7958C0EC}"/>
          </ac:spMkLst>
        </pc:spChg>
        <pc:spChg chg="del mod">
          <ac:chgData name="" userId="3b99287881d56c4f" providerId="LiveId" clId="{DB9B387E-AD44-4089-BB4C-C4B7D0576759}" dt="2020-07-09T12:50:21.228" v="3063" actId="478"/>
          <ac:spMkLst>
            <pc:docMk/>
            <pc:sldMk cId="2051937083" sldId="527"/>
            <ac:spMk id="45" creationId="{6AF14449-6D91-724D-AB97-6648714D2FD8}"/>
          </ac:spMkLst>
        </pc:spChg>
        <pc:spChg chg="del mod">
          <ac:chgData name="" userId="3b99287881d56c4f" providerId="LiveId" clId="{DB9B387E-AD44-4089-BB4C-C4B7D0576759}" dt="2020-07-09T12:50:11.791" v="3059" actId="478"/>
          <ac:spMkLst>
            <pc:docMk/>
            <pc:sldMk cId="2051937083" sldId="527"/>
            <ac:spMk id="48" creationId="{FA053332-FD50-C24D-95AE-ACFCB9969098}"/>
          </ac:spMkLst>
        </pc:spChg>
        <pc:spChg chg="mod">
          <ac:chgData name="" userId="3b99287881d56c4f" providerId="LiveId" clId="{DB9B387E-AD44-4089-BB4C-C4B7D0576759}" dt="2020-07-09T14:27:45.071" v="3523" actId="20577"/>
          <ac:spMkLst>
            <pc:docMk/>
            <pc:sldMk cId="2051937083" sldId="527"/>
            <ac:spMk id="49" creationId="{456C0732-990E-0D48-9ED9-B78731FB0D16}"/>
          </ac:spMkLst>
        </pc:spChg>
        <pc:spChg chg="del">
          <ac:chgData name="" userId="3b99287881d56c4f" providerId="LiveId" clId="{DB9B387E-AD44-4089-BB4C-C4B7D0576759}" dt="2020-07-09T12:47:54.158" v="3023" actId="478"/>
          <ac:spMkLst>
            <pc:docMk/>
            <pc:sldMk cId="2051937083" sldId="527"/>
            <ac:spMk id="50" creationId="{E41E1E09-68DB-D74C-ADFF-F672A7F7D65C}"/>
          </ac:spMkLst>
        </pc:spChg>
        <pc:spChg chg="del mod">
          <ac:chgData name="" userId="3b99287881d56c4f" providerId="LiveId" clId="{DB9B387E-AD44-4089-BB4C-C4B7D0576759}" dt="2020-07-09T12:50:23.799" v="3065" actId="478"/>
          <ac:spMkLst>
            <pc:docMk/>
            <pc:sldMk cId="2051937083" sldId="527"/>
            <ac:spMk id="55" creationId="{DA008894-5AF7-BE42-9E5C-EB17F00F60FA}"/>
          </ac:spMkLst>
        </pc:spChg>
        <pc:spChg chg="del">
          <ac:chgData name="" userId="3b99287881d56c4f" providerId="LiveId" clId="{DB9B387E-AD44-4089-BB4C-C4B7D0576759}" dt="2020-07-09T12:47:30.200" v="3017" actId="478"/>
          <ac:spMkLst>
            <pc:docMk/>
            <pc:sldMk cId="2051937083" sldId="527"/>
            <ac:spMk id="56" creationId="{1673121D-904C-C74C-BD96-B9BF172F2860}"/>
          </ac:spMkLst>
        </pc:spChg>
        <pc:spChg chg="mod">
          <ac:chgData name="" userId="3b99287881d56c4f" providerId="LiveId" clId="{DB9B387E-AD44-4089-BB4C-C4B7D0576759}" dt="2020-07-09T13:04:27.397" v="3168" actId="1076"/>
          <ac:spMkLst>
            <pc:docMk/>
            <pc:sldMk cId="2051937083" sldId="527"/>
            <ac:spMk id="63" creationId="{7E16EA29-7695-7544-8AE1-3B2DC23D4294}"/>
          </ac:spMkLst>
        </pc:spChg>
      </pc:sldChg>
      <pc:sldChg chg="modSp">
        <pc:chgData name="" userId="3b99287881d56c4f" providerId="LiveId" clId="{DB9B387E-AD44-4089-BB4C-C4B7D0576759}" dt="2020-07-09T14:27:31.186" v="3517" actId="20577"/>
        <pc:sldMkLst>
          <pc:docMk/>
          <pc:sldMk cId="2782336327" sldId="528"/>
        </pc:sldMkLst>
        <pc:spChg chg="mod">
          <ac:chgData name="" userId="3b99287881d56c4f" providerId="LiveId" clId="{DB9B387E-AD44-4089-BB4C-C4B7D0576759}" dt="2020-07-09T14:27:31.186" v="3517" actId="20577"/>
          <ac:spMkLst>
            <pc:docMk/>
            <pc:sldMk cId="2782336327" sldId="528"/>
            <ac:spMk id="49" creationId="{456C0732-990E-0D48-9ED9-B78731FB0D16}"/>
          </ac:spMkLst>
        </pc:spChg>
      </pc:sldChg>
      <pc:sldChg chg="modSp modAnim">
        <pc:chgData name="" userId="3b99287881d56c4f" providerId="LiveId" clId="{DB9B387E-AD44-4089-BB4C-C4B7D0576759}" dt="2020-07-09T21:43:51.651" v="4327" actId="20577"/>
        <pc:sldMkLst>
          <pc:docMk/>
          <pc:sldMk cId="1752215581" sldId="529"/>
        </pc:sldMkLst>
        <pc:spChg chg="mod">
          <ac:chgData name="" userId="3b99287881d56c4f" providerId="LiveId" clId="{DB9B387E-AD44-4089-BB4C-C4B7D0576759}" dt="2020-07-09T21:43:51.651" v="4327" actId="20577"/>
          <ac:spMkLst>
            <pc:docMk/>
            <pc:sldMk cId="1752215581" sldId="529"/>
            <ac:spMk id="11" creationId="{ADA638D5-70B7-114D-9741-6B87C41E8795}"/>
          </ac:spMkLst>
        </pc:spChg>
        <pc:spChg chg="mod">
          <ac:chgData name="" userId="3b99287881d56c4f" providerId="LiveId" clId="{DB9B387E-AD44-4089-BB4C-C4B7D0576759}" dt="2020-07-09T21:41:53.888" v="4316" actId="207"/>
          <ac:spMkLst>
            <pc:docMk/>
            <pc:sldMk cId="1752215581" sldId="529"/>
            <ac:spMk id="31" creationId="{C1EC8D37-48CF-EE4A-8AF5-3D6E35149E1D}"/>
          </ac:spMkLst>
        </pc:spChg>
        <pc:spChg chg="mod">
          <ac:chgData name="" userId="3b99287881d56c4f" providerId="LiveId" clId="{DB9B387E-AD44-4089-BB4C-C4B7D0576759}" dt="2020-07-09T21:41:58.787" v="4317" actId="207"/>
          <ac:spMkLst>
            <pc:docMk/>
            <pc:sldMk cId="1752215581" sldId="529"/>
            <ac:spMk id="32" creationId="{BDA5C4CD-39D2-C241-86F3-62A310A6EB2D}"/>
          </ac:spMkLst>
        </pc:spChg>
        <pc:spChg chg="mod">
          <ac:chgData name="" userId="3b99287881d56c4f" providerId="LiveId" clId="{DB9B387E-AD44-4089-BB4C-C4B7D0576759}" dt="2020-07-09T14:27:35.472" v="3519" actId="20577"/>
          <ac:spMkLst>
            <pc:docMk/>
            <pc:sldMk cId="1752215581" sldId="529"/>
            <ac:spMk id="49" creationId="{456C0732-990E-0D48-9ED9-B78731FB0D16}"/>
          </ac:spMkLst>
        </pc:spChg>
      </pc:sldChg>
      <pc:sldChg chg="modSp">
        <pc:chgData name="" userId="3b99287881d56c4f" providerId="LiveId" clId="{DB9B387E-AD44-4089-BB4C-C4B7D0576759}" dt="2020-07-09T14:27:41.350" v="3521" actId="20577"/>
        <pc:sldMkLst>
          <pc:docMk/>
          <pc:sldMk cId="4215978590" sldId="530"/>
        </pc:sldMkLst>
        <pc:spChg chg="mod">
          <ac:chgData name="" userId="3b99287881d56c4f" providerId="LiveId" clId="{DB9B387E-AD44-4089-BB4C-C4B7D0576759}" dt="2020-07-09T14:27:41.350" v="3521" actId="20577"/>
          <ac:spMkLst>
            <pc:docMk/>
            <pc:sldMk cId="4215978590" sldId="530"/>
            <ac:spMk id="49" creationId="{456C0732-990E-0D48-9ED9-B78731FB0D16}"/>
          </ac:spMkLst>
        </pc:spChg>
      </pc:sldChg>
      <pc:sldChg chg="modSp">
        <pc:chgData name="" userId="3b99287881d56c4f" providerId="LiveId" clId="{DB9B387E-AD44-4089-BB4C-C4B7D0576759}" dt="2020-07-09T14:45:56.003" v="3781" actId="1076"/>
        <pc:sldMkLst>
          <pc:docMk/>
          <pc:sldMk cId="197449871" sldId="531"/>
        </pc:sldMkLst>
        <pc:spChg chg="mod">
          <ac:chgData name="" userId="3b99287881d56c4f" providerId="LiveId" clId="{DB9B387E-AD44-4089-BB4C-C4B7D0576759}" dt="2020-07-09T14:33:12.573" v="3674" actId="20577"/>
          <ac:spMkLst>
            <pc:docMk/>
            <pc:sldMk cId="197449871" sldId="531"/>
            <ac:spMk id="33" creationId="{239CAB1F-C6F2-1946-BED7-B15BA1FDDE78}"/>
          </ac:spMkLst>
        </pc:spChg>
        <pc:spChg chg="mod">
          <ac:chgData name="" userId="3b99287881d56c4f" providerId="LiveId" clId="{DB9B387E-AD44-4089-BB4C-C4B7D0576759}" dt="2020-07-09T14:45:43.733" v="3777" actId="12"/>
          <ac:spMkLst>
            <pc:docMk/>
            <pc:sldMk cId="197449871" sldId="531"/>
            <ac:spMk id="60" creationId="{EFCDC153-42E8-6542-9EC5-A17F5EB7D8F0}"/>
          </ac:spMkLst>
        </pc:spChg>
        <pc:spChg chg="mod">
          <ac:chgData name="" userId="3b99287881d56c4f" providerId="LiveId" clId="{DB9B387E-AD44-4089-BB4C-C4B7D0576759}" dt="2020-07-09T14:45:54.065" v="3780" actId="1076"/>
          <ac:spMkLst>
            <pc:docMk/>
            <pc:sldMk cId="197449871" sldId="531"/>
            <ac:spMk id="62" creationId="{2B37CC51-454C-6644-80AD-F28A97F1BC80}"/>
          </ac:spMkLst>
        </pc:spChg>
        <pc:spChg chg="mod">
          <ac:chgData name="" userId="3b99287881d56c4f" providerId="LiveId" clId="{DB9B387E-AD44-4089-BB4C-C4B7D0576759}" dt="2020-07-09T14:45:56.003" v="3781" actId="1076"/>
          <ac:spMkLst>
            <pc:docMk/>
            <pc:sldMk cId="197449871" sldId="531"/>
            <ac:spMk id="63" creationId="{A9E041B1-33C4-F748-9F13-05647495E366}"/>
          </ac:spMkLst>
        </pc:spChg>
      </pc:sldChg>
      <pc:sldChg chg="modSp">
        <pc:chgData name="" userId="3b99287881d56c4f" providerId="LiveId" clId="{DB9B387E-AD44-4089-BB4C-C4B7D0576759}" dt="2020-07-09T14:33:19.727" v="3678" actId="20577"/>
        <pc:sldMkLst>
          <pc:docMk/>
          <pc:sldMk cId="1533094593" sldId="533"/>
        </pc:sldMkLst>
        <pc:spChg chg="mod">
          <ac:chgData name="" userId="3b99287881d56c4f" providerId="LiveId" clId="{DB9B387E-AD44-4089-BB4C-C4B7D0576759}" dt="2020-07-09T14:33:19.727" v="3678" actId="20577"/>
          <ac:spMkLst>
            <pc:docMk/>
            <pc:sldMk cId="1533094593" sldId="533"/>
            <ac:spMk id="33" creationId="{239CAB1F-C6F2-1946-BED7-B15BA1FDDE78}"/>
          </ac:spMkLst>
        </pc:spChg>
      </pc:sldChg>
      <pc:sldChg chg="modSp">
        <pc:chgData name="" userId="3b99287881d56c4f" providerId="LiveId" clId="{DB9B387E-AD44-4089-BB4C-C4B7D0576759}" dt="2020-07-09T14:33:25.138" v="3682" actId="20577"/>
        <pc:sldMkLst>
          <pc:docMk/>
          <pc:sldMk cId="42948565" sldId="535"/>
        </pc:sldMkLst>
        <pc:spChg chg="mod">
          <ac:chgData name="" userId="3b99287881d56c4f" providerId="LiveId" clId="{DB9B387E-AD44-4089-BB4C-C4B7D0576759}" dt="2020-07-09T14:33:25.138" v="3682" actId="20577"/>
          <ac:spMkLst>
            <pc:docMk/>
            <pc:sldMk cId="42948565" sldId="535"/>
            <ac:spMk id="63" creationId="{414C26AE-CE51-5047-8EE0-8DB773302491}"/>
          </ac:spMkLst>
        </pc:spChg>
      </pc:sldChg>
      <pc:sldChg chg="modSp">
        <pc:chgData name="" userId="3b99287881d56c4f" providerId="LiveId" clId="{DB9B387E-AD44-4089-BB4C-C4B7D0576759}" dt="2020-07-09T14:33:27.848" v="3684" actId="20577"/>
        <pc:sldMkLst>
          <pc:docMk/>
          <pc:sldMk cId="2895179895" sldId="536"/>
        </pc:sldMkLst>
        <pc:spChg chg="mod">
          <ac:chgData name="" userId="3b99287881d56c4f" providerId="LiveId" clId="{DB9B387E-AD44-4089-BB4C-C4B7D0576759}" dt="2020-07-09T14:33:27.848" v="3684" actId="20577"/>
          <ac:spMkLst>
            <pc:docMk/>
            <pc:sldMk cId="2895179895" sldId="536"/>
            <ac:spMk id="63" creationId="{414C26AE-CE51-5047-8EE0-8DB773302491}"/>
          </ac:spMkLst>
        </pc:spChg>
      </pc:sldChg>
      <pc:sldChg chg="modSp">
        <pc:chgData name="" userId="3b99287881d56c4f" providerId="LiveId" clId="{DB9B387E-AD44-4089-BB4C-C4B7D0576759}" dt="2020-07-09T14:29:09.417" v="3563" actId="1076"/>
        <pc:sldMkLst>
          <pc:docMk/>
          <pc:sldMk cId="103800745" sldId="537"/>
        </pc:sldMkLst>
        <pc:spChg chg="mod">
          <ac:chgData name="" userId="3b99287881d56c4f" providerId="LiveId" clId="{DB9B387E-AD44-4089-BB4C-C4B7D0576759}" dt="2020-07-09T14:29:09.417" v="3563" actId="1076"/>
          <ac:spMkLst>
            <pc:docMk/>
            <pc:sldMk cId="103800745" sldId="537"/>
            <ac:spMk id="10" creationId="{E1B4A40D-BAC0-D142-AC1B-C24905902E7A}"/>
          </ac:spMkLst>
        </pc:spChg>
      </pc:sldChg>
      <pc:sldChg chg="modSp modAnim">
        <pc:chgData name="" userId="3b99287881d56c4f" providerId="LiveId" clId="{DB9B387E-AD44-4089-BB4C-C4B7D0576759}" dt="2020-07-09T22:24:05.140" v="4650"/>
        <pc:sldMkLst>
          <pc:docMk/>
          <pc:sldMk cId="1302122051" sldId="539"/>
        </pc:sldMkLst>
        <pc:spChg chg="mod">
          <ac:chgData name="" userId="3b99287881d56c4f" providerId="LiveId" clId="{DB9B387E-AD44-4089-BB4C-C4B7D0576759}" dt="2020-07-09T21:14:12.096" v="4122" actId="20577"/>
          <ac:spMkLst>
            <pc:docMk/>
            <pc:sldMk cId="1302122051" sldId="539"/>
            <ac:spMk id="2" creationId="{5706AB76-54C6-8047-8332-322B411A07ED}"/>
          </ac:spMkLst>
        </pc:spChg>
        <pc:spChg chg="mod">
          <ac:chgData name="" userId="3b99287881d56c4f" providerId="LiveId" clId="{DB9B387E-AD44-4089-BB4C-C4B7D0576759}" dt="2020-07-09T21:14:31.789" v="4123" actId="20577"/>
          <ac:spMkLst>
            <pc:docMk/>
            <pc:sldMk cId="1302122051" sldId="539"/>
            <ac:spMk id="3" creationId="{E3A0485E-3A1E-CB41-AE2A-EE4C58D57466}"/>
          </ac:spMkLst>
        </pc:spChg>
        <pc:spChg chg="mod">
          <ac:chgData name="" userId="3b99287881d56c4f" providerId="LiveId" clId="{DB9B387E-AD44-4089-BB4C-C4B7D0576759}" dt="2020-07-09T02:53:30.144" v="1867" actId="207"/>
          <ac:spMkLst>
            <pc:docMk/>
            <pc:sldMk cId="1302122051" sldId="539"/>
            <ac:spMk id="4" creationId="{F94B2535-CD41-CE49-88FD-F2EB0AF9FB07}"/>
          </ac:spMkLst>
        </pc:spChg>
        <pc:spChg chg="mod">
          <ac:chgData name="" userId="3b99287881d56c4f" providerId="LiveId" clId="{DB9B387E-AD44-4089-BB4C-C4B7D0576759}" dt="2020-07-09T14:28:36.401" v="3545" actId="20577"/>
          <ac:spMkLst>
            <pc:docMk/>
            <pc:sldMk cId="1302122051" sldId="539"/>
            <ac:spMk id="64" creationId="{5458CF73-40D4-7F49-9409-22B2FBEF4306}"/>
          </ac:spMkLst>
        </pc:spChg>
      </pc:sldChg>
      <pc:sldChg chg="modSp modAnim">
        <pc:chgData name="" userId="3b99287881d56c4f" providerId="LiveId" clId="{DB9B387E-AD44-4089-BB4C-C4B7D0576759}" dt="2020-07-09T22:28:23.059" v="4669"/>
        <pc:sldMkLst>
          <pc:docMk/>
          <pc:sldMk cId="3140430021" sldId="540"/>
        </pc:sldMkLst>
        <pc:spChg chg="mod">
          <ac:chgData name="" userId="3b99287881d56c4f" providerId="LiveId" clId="{DB9B387E-AD44-4089-BB4C-C4B7D0576759}" dt="2020-07-09T02:53:56.493" v="1871" actId="207"/>
          <ac:spMkLst>
            <pc:docMk/>
            <pc:sldMk cId="3140430021" sldId="540"/>
            <ac:spMk id="9" creationId="{59183562-E741-5746-B200-C19819339019}"/>
          </ac:spMkLst>
        </pc:spChg>
        <pc:spChg chg="mod">
          <ac:chgData name="" userId="3b99287881d56c4f" providerId="LiveId" clId="{DB9B387E-AD44-4089-BB4C-C4B7D0576759}" dt="2020-07-09T02:53:58.325" v="1872" actId="207"/>
          <ac:spMkLst>
            <pc:docMk/>
            <pc:sldMk cId="3140430021" sldId="540"/>
            <ac:spMk id="10" creationId="{1010AE34-E48D-054B-A99D-A493DC739671}"/>
          </ac:spMkLst>
        </pc:spChg>
        <pc:spChg chg="mod">
          <ac:chgData name="" userId="3b99287881d56c4f" providerId="LiveId" clId="{DB9B387E-AD44-4089-BB4C-C4B7D0576759}" dt="2020-07-09T14:28:39.213" v="3547" actId="20577"/>
          <ac:spMkLst>
            <pc:docMk/>
            <pc:sldMk cId="3140430021" sldId="540"/>
            <ac:spMk id="64" creationId="{5458CF73-40D4-7F49-9409-22B2FBEF4306}"/>
          </ac:spMkLst>
        </pc:spChg>
      </pc:sldChg>
      <pc:sldChg chg="modSp modAnim">
        <pc:chgData name="" userId="3b99287881d56c4f" providerId="LiveId" clId="{DB9B387E-AD44-4089-BB4C-C4B7D0576759}" dt="2020-07-09T22:29:01.908" v="4673"/>
        <pc:sldMkLst>
          <pc:docMk/>
          <pc:sldMk cId="124794353" sldId="541"/>
        </pc:sldMkLst>
        <pc:spChg chg="mod">
          <ac:chgData name="" userId="3b99287881d56c4f" providerId="LiveId" clId="{DB9B387E-AD44-4089-BB4C-C4B7D0576759}" dt="2020-07-09T02:54:05.645" v="1875" actId="207"/>
          <ac:spMkLst>
            <pc:docMk/>
            <pc:sldMk cId="124794353" sldId="541"/>
            <ac:spMk id="4" creationId="{41E529DB-833C-F643-BB6E-5D6F6BB0B5C7}"/>
          </ac:spMkLst>
        </pc:spChg>
        <pc:spChg chg="mod">
          <ac:chgData name="" userId="3b99287881d56c4f" providerId="LiveId" clId="{DB9B387E-AD44-4089-BB4C-C4B7D0576759}" dt="2020-07-09T02:54:09.444" v="1877" actId="207"/>
          <ac:spMkLst>
            <pc:docMk/>
            <pc:sldMk cId="124794353" sldId="541"/>
            <ac:spMk id="11" creationId="{C41DE350-7821-FD4F-B37A-E48C88CC8170}"/>
          </ac:spMkLst>
        </pc:spChg>
        <pc:spChg chg="mod">
          <ac:chgData name="" userId="3b99287881d56c4f" providerId="LiveId" clId="{DB9B387E-AD44-4089-BB4C-C4B7D0576759}" dt="2020-07-09T14:28:44.601" v="3549" actId="20577"/>
          <ac:spMkLst>
            <pc:docMk/>
            <pc:sldMk cId="124794353" sldId="541"/>
            <ac:spMk id="64" creationId="{5458CF73-40D4-7F49-9409-22B2FBEF4306}"/>
          </ac:spMkLst>
        </pc:spChg>
      </pc:sldChg>
      <pc:sldChg chg="modSp modAnim">
        <pc:chgData name="" userId="3b99287881d56c4f" providerId="LiveId" clId="{DB9B387E-AD44-4089-BB4C-C4B7D0576759}" dt="2020-07-09T22:29:42.997" v="4676" actId="1076"/>
        <pc:sldMkLst>
          <pc:docMk/>
          <pc:sldMk cId="1633880098" sldId="542"/>
        </pc:sldMkLst>
        <pc:spChg chg="mod">
          <ac:chgData name="" userId="3b99287881d56c4f" providerId="LiveId" clId="{DB9B387E-AD44-4089-BB4C-C4B7D0576759}" dt="2020-07-09T22:27:54.633" v="4667" actId="20577"/>
          <ac:spMkLst>
            <pc:docMk/>
            <pc:sldMk cId="1633880098" sldId="542"/>
            <ac:spMk id="3" creationId="{09F56E75-E1B5-7E47-A586-4E15932E4C40}"/>
          </ac:spMkLst>
        </pc:spChg>
        <pc:spChg chg="mod">
          <ac:chgData name="" userId="3b99287881d56c4f" providerId="LiveId" clId="{DB9B387E-AD44-4089-BB4C-C4B7D0576759}" dt="2020-07-09T02:54:12.804" v="1878" actId="207"/>
          <ac:spMkLst>
            <pc:docMk/>
            <pc:sldMk cId="1633880098" sldId="542"/>
            <ac:spMk id="8" creationId="{2079FFB5-D88B-B648-9D55-FFB87C4D6E34}"/>
          </ac:spMkLst>
        </pc:spChg>
        <pc:spChg chg="mod">
          <ac:chgData name="" userId="3b99287881d56c4f" providerId="LiveId" clId="{DB9B387E-AD44-4089-BB4C-C4B7D0576759}" dt="2020-07-09T22:29:42.997" v="4676" actId="1076"/>
          <ac:spMkLst>
            <pc:docMk/>
            <pc:sldMk cId="1633880098" sldId="542"/>
            <ac:spMk id="10" creationId="{9351A3A8-D774-C64B-B310-4ABD677A691E}"/>
          </ac:spMkLst>
        </pc:spChg>
        <pc:spChg chg="mod">
          <ac:chgData name="" userId="3b99287881d56c4f" providerId="LiveId" clId="{DB9B387E-AD44-4089-BB4C-C4B7D0576759}" dt="2020-07-09T22:29:42.997" v="4676" actId="1076"/>
          <ac:spMkLst>
            <pc:docMk/>
            <pc:sldMk cId="1633880098" sldId="542"/>
            <ac:spMk id="11" creationId="{7B80C3F2-AC9F-7744-966F-1572B9FA434D}"/>
          </ac:spMkLst>
        </pc:spChg>
        <pc:spChg chg="mod">
          <ac:chgData name="" userId="3b99287881d56c4f" providerId="LiveId" clId="{DB9B387E-AD44-4089-BB4C-C4B7D0576759}" dt="2020-07-09T22:29:42.997" v="4676" actId="1076"/>
          <ac:spMkLst>
            <pc:docMk/>
            <pc:sldMk cId="1633880098" sldId="542"/>
            <ac:spMk id="13" creationId="{94A13762-76B0-BF43-9DA4-45BDDF558F5E}"/>
          </ac:spMkLst>
        </pc:spChg>
        <pc:spChg chg="mod">
          <ac:chgData name="" userId="3b99287881d56c4f" providerId="LiveId" clId="{DB9B387E-AD44-4089-BB4C-C4B7D0576759}" dt="2020-07-09T21:12:19.139" v="4109" actId="113"/>
          <ac:spMkLst>
            <pc:docMk/>
            <pc:sldMk cId="1633880098" sldId="542"/>
            <ac:spMk id="53" creationId="{4F5A3C12-8AE2-5C4C-8EAA-F0702620C9D0}"/>
          </ac:spMkLst>
        </pc:spChg>
        <pc:spChg chg="mod">
          <ac:chgData name="" userId="3b99287881d56c4f" providerId="LiveId" clId="{DB9B387E-AD44-4089-BB4C-C4B7D0576759}" dt="2020-07-09T14:28:48.026" v="3551" actId="20577"/>
          <ac:spMkLst>
            <pc:docMk/>
            <pc:sldMk cId="1633880098" sldId="542"/>
            <ac:spMk id="64" creationId="{5458CF73-40D4-7F49-9409-22B2FBEF4306}"/>
          </ac:spMkLst>
        </pc:spChg>
      </pc:sldChg>
      <pc:sldChg chg="modSp">
        <pc:chgData name="" userId="3b99287881d56c4f" providerId="LiveId" clId="{DB9B387E-AD44-4089-BB4C-C4B7D0576759}" dt="2020-07-09T14:17:14.288" v="3500" actId="1076"/>
        <pc:sldMkLst>
          <pc:docMk/>
          <pc:sldMk cId="437657657" sldId="554"/>
        </pc:sldMkLst>
        <pc:spChg chg="mod">
          <ac:chgData name="" userId="3b99287881d56c4f" providerId="LiveId" clId="{DB9B387E-AD44-4089-BB4C-C4B7D0576759}" dt="2020-07-09T14:17:14.288" v="3500" actId="1076"/>
          <ac:spMkLst>
            <pc:docMk/>
            <pc:sldMk cId="437657657" sldId="554"/>
            <ac:spMk id="2" creationId="{3395301C-7C6D-DC47-AB5B-522E89DD5F1A}"/>
          </ac:spMkLst>
        </pc:spChg>
      </pc:sldChg>
      <pc:sldChg chg="modSp modAnim">
        <pc:chgData name="" userId="3b99287881d56c4f" providerId="LiveId" clId="{DB9B387E-AD44-4089-BB4C-C4B7D0576759}" dt="2020-07-09T22:23:40.204" v="4648"/>
        <pc:sldMkLst>
          <pc:docMk/>
          <pc:sldMk cId="2364940774" sldId="556"/>
        </pc:sldMkLst>
        <pc:spChg chg="mod">
          <ac:chgData name="" userId="3b99287881d56c4f" providerId="LiveId" clId="{DB9B387E-AD44-4089-BB4C-C4B7D0576759}" dt="2020-07-09T14:28:32.336" v="3543" actId="20577"/>
          <ac:spMkLst>
            <pc:docMk/>
            <pc:sldMk cId="2364940774" sldId="556"/>
            <ac:spMk id="64" creationId="{5458CF73-40D4-7F49-9409-22B2FBEF4306}"/>
          </ac:spMkLst>
        </pc:spChg>
      </pc:sldChg>
      <pc:sldChg chg="modSp">
        <pc:chgData name="" userId="3b99287881d56c4f" providerId="LiveId" clId="{DB9B387E-AD44-4089-BB4C-C4B7D0576759}" dt="2020-07-09T14:29:01.343" v="3559" actId="20577"/>
        <pc:sldMkLst>
          <pc:docMk/>
          <pc:sldMk cId="1123647040" sldId="557"/>
        </pc:sldMkLst>
        <pc:spChg chg="mod">
          <ac:chgData name="" userId="3b99287881d56c4f" providerId="LiveId" clId="{DB9B387E-AD44-4089-BB4C-C4B7D0576759}" dt="2020-07-09T14:29:01.343" v="3559" actId="20577"/>
          <ac:spMkLst>
            <pc:docMk/>
            <pc:sldMk cId="1123647040" sldId="557"/>
            <ac:spMk id="10" creationId="{E1B4A40D-BAC0-D142-AC1B-C24905902E7A}"/>
          </ac:spMkLst>
        </pc:spChg>
        <pc:spChg chg="mod">
          <ac:chgData name="" userId="3b99287881d56c4f" providerId="LiveId" clId="{DB9B387E-AD44-4089-BB4C-C4B7D0576759}" dt="2020-07-09T13:53:21.072" v="3373" actId="20577"/>
          <ac:spMkLst>
            <pc:docMk/>
            <pc:sldMk cId="1123647040" sldId="557"/>
            <ac:spMk id="15" creationId="{F505C939-F274-FF4E-BAA2-02928A071307}"/>
          </ac:spMkLst>
        </pc:spChg>
      </pc:sldChg>
      <pc:sldChg chg="del">
        <pc:chgData name="" userId="3b99287881d56c4f" providerId="LiveId" clId="{DB9B387E-AD44-4089-BB4C-C4B7D0576759}" dt="2020-07-09T14:02:17.341" v="3451" actId="2696"/>
        <pc:sldMkLst>
          <pc:docMk/>
          <pc:sldMk cId="3776045114" sldId="558"/>
        </pc:sldMkLst>
      </pc:sldChg>
      <pc:sldChg chg="addSp delSp modSp">
        <pc:chgData name="" userId="3b99287881d56c4f" providerId="LiveId" clId="{DB9B387E-AD44-4089-BB4C-C4B7D0576759}" dt="2020-07-09T14:39:19.514" v="3772" actId="1076"/>
        <pc:sldMkLst>
          <pc:docMk/>
          <pc:sldMk cId="2484102954" sldId="559"/>
        </pc:sldMkLst>
        <pc:spChg chg="add del mod">
          <ac:chgData name="" userId="3b99287881d56c4f" providerId="LiveId" clId="{DB9B387E-AD44-4089-BB4C-C4B7D0576759}" dt="2020-07-09T14:36:46.291" v="3726" actId="478"/>
          <ac:spMkLst>
            <pc:docMk/>
            <pc:sldMk cId="2484102954" sldId="559"/>
            <ac:spMk id="2" creationId="{A3A1CD71-1D6A-4B5B-9CEA-EBE36E7553B4}"/>
          </ac:spMkLst>
        </pc:spChg>
        <pc:spChg chg="add del mod">
          <ac:chgData name="" userId="3b99287881d56c4f" providerId="LiveId" clId="{DB9B387E-AD44-4089-BB4C-C4B7D0576759}" dt="2020-07-09T14:05:48.547" v="3481" actId="478"/>
          <ac:spMkLst>
            <pc:docMk/>
            <pc:sldMk cId="2484102954" sldId="559"/>
            <ac:spMk id="3" creationId="{7F123F5E-E8BD-42B1-A7E0-15C13DFF0A25}"/>
          </ac:spMkLst>
        </pc:spChg>
        <pc:spChg chg="add del mod">
          <ac:chgData name="" userId="3b99287881d56c4f" providerId="LiveId" clId="{DB9B387E-AD44-4089-BB4C-C4B7D0576759}" dt="2020-07-09T14:05:50.890" v="3482" actId="478"/>
          <ac:spMkLst>
            <pc:docMk/>
            <pc:sldMk cId="2484102954" sldId="559"/>
            <ac:spMk id="4" creationId="{1C1420D0-68DA-47B2-8163-7E1762A6776C}"/>
          </ac:spMkLst>
        </pc:spChg>
        <pc:spChg chg="add del mod">
          <ac:chgData name="" userId="3b99287881d56c4f" providerId="LiveId" clId="{DB9B387E-AD44-4089-BB4C-C4B7D0576759}" dt="2020-07-09T14:05:46.327" v="3480" actId="478"/>
          <ac:spMkLst>
            <pc:docMk/>
            <pc:sldMk cId="2484102954" sldId="559"/>
            <ac:spMk id="6" creationId="{CA238C9F-DC86-4FD6-B2EF-BD9D1C4236C8}"/>
          </ac:spMkLst>
        </pc:spChg>
        <pc:spChg chg="add mod">
          <ac:chgData name="" userId="3b99287881d56c4f" providerId="LiveId" clId="{DB9B387E-AD44-4089-BB4C-C4B7D0576759}" dt="2020-07-09T14:37:19.057" v="3740" actId="1076"/>
          <ac:spMkLst>
            <pc:docMk/>
            <pc:sldMk cId="2484102954" sldId="559"/>
            <ac:spMk id="7" creationId="{1A7DADB9-5BDD-4825-8D44-B679EFB5F79F}"/>
          </ac:spMkLst>
        </pc:spChg>
        <pc:spChg chg="add mod">
          <ac:chgData name="" userId="3b99287881d56c4f" providerId="LiveId" clId="{DB9B387E-AD44-4089-BB4C-C4B7D0576759}" dt="2020-07-09T14:39:19.514" v="3772" actId="1076"/>
          <ac:spMkLst>
            <pc:docMk/>
            <pc:sldMk cId="2484102954" sldId="559"/>
            <ac:spMk id="8" creationId="{64942536-154C-462C-AAC1-9BE987DBEA6E}"/>
          </ac:spMkLst>
        </pc:spChg>
        <pc:spChg chg="add mod">
          <ac:chgData name="" userId="3b99287881d56c4f" providerId="LiveId" clId="{DB9B387E-AD44-4089-BB4C-C4B7D0576759}" dt="2020-07-09T14:33:04.410" v="3668" actId="20577"/>
          <ac:spMkLst>
            <pc:docMk/>
            <pc:sldMk cId="2484102954" sldId="559"/>
            <ac:spMk id="9" creationId="{FB6A4259-8E9D-4497-85B5-42ABEB2BA7EF}"/>
          </ac:spMkLst>
        </pc:spChg>
        <pc:spChg chg="del">
          <ac:chgData name="" userId="3b99287881d56c4f" providerId="LiveId" clId="{DB9B387E-AD44-4089-BB4C-C4B7D0576759}" dt="2020-07-09T14:30:00.668" v="3588" actId="478"/>
          <ac:spMkLst>
            <pc:docMk/>
            <pc:sldMk cId="2484102954" sldId="559"/>
            <ac:spMk id="11" creationId="{D1F73D1B-03D1-BC42-963D-AD8AEB826208}"/>
          </ac:spMkLst>
        </pc:spChg>
      </pc:sldChg>
      <pc:sldChg chg="addSp delSp modSp add modAnim">
        <pc:chgData name="" userId="3b99287881d56c4f" providerId="LiveId" clId="{DB9B387E-AD44-4089-BB4C-C4B7D0576759}" dt="2020-07-09T22:14:27.605" v="4642" actId="207"/>
        <pc:sldMkLst>
          <pc:docMk/>
          <pc:sldMk cId="3734787371" sldId="561"/>
        </pc:sldMkLst>
        <pc:spChg chg="del">
          <ac:chgData name="" userId="3b99287881d56c4f" providerId="LiveId" clId="{DB9B387E-AD44-4089-BB4C-C4B7D0576759}" dt="2020-07-08T15:04:03.236" v="49" actId="478"/>
          <ac:spMkLst>
            <pc:docMk/>
            <pc:sldMk cId="3734787371" sldId="561"/>
            <ac:spMk id="2" creationId="{97FE4961-BF83-2149-AB64-1F1B8D267483}"/>
          </ac:spMkLst>
        </pc:spChg>
        <pc:spChg chg="add del mod">
          <ac:chgData name="" userId="3b99287881d56c4f" providerId="LiveId" clId="{DB9B387E-AD44-4089-BB4C-C4B7D0576759}" dt="2020-07-09T20:41:17.911" v="3821" actId="478"/>
          <ac:spMkLst>
            <pc:docMk/>
            <pc:sldMk cId="3734787371" sldId="561"/>
            <ac:spMk id="3" creationId="{1D5A1900-8D1D-4B4A-8980-97CCFFAA7512}"/>
          </ac:spMkLst>
        </pc:spChg>
        <pc:spChg chg="add mod">
          <ac:chgData name="" userId="3b99287881d56c4f" providerId="LiveId" clId="{DB9B387E-AD44-4089-BB4C-C4B7D0576759}" dt="2020-07-09T20:41:05.632" v="3819" actId="404"/>
          <ac:spMkLst>
            <pc:docMk/>
            <pc:sldMk cId="3734787371" sldId="561"/>
            <ac:spMk id="4" creationId="{0475B165-255C-4F31-9F29-9EC34299B755}"/>
          </ac:spMkLst>
        </pc:spChg>
        <pc:spChg chg="mod">
          <ac:chgData name="" userId="3b99287881d56c4f" providerId="LiveId" clId="{DB9B387E-AD44-4089-BB4C-C4B7D0576759}" dt="2020-07-09T03:15:48.543" v="2015" actId="113"/>
          <ac:spMkLst>
            <pc:docMk/>
            <pc:sldMk cId="3734787371" sldId="561"/>
            <ac:spMk id="5" creationId="{2FDC5812-9BDA-4344-97A6-8569986A66E3}"/>
          </ac:spMkLst>
        </pc:spChg>
        <pc:spChg chg="add mod">
          <ac:chgData name="" userId="3b99287881d56c4f" providerId="LiveId" clId="{DB9B387E-AD44-4089-BB4C-C4B7D0576759}" dt="2020-07-09T20:41:10.887" v="3820" actId="1076"/>
          <ac:spMkLst>
            <pc:docMk/>
            <pc:sldMk cId="3734787371" sldId="561"/>
            <ac:spMk id="6" creationId="{34C7429B-668F-4F25-A4D8-66AE773A682D}"/>
          </ac:spMkLst>
        </pc:spChg>
        <pc:spChg chg="del">
          <ac:chgData name="" userId="3b99287881d56c4f" providerId="LiveId" clId="{DB9B387E-AD44-4089-BB4C-C4B7D0576759}" dt="2020-07-08T15:04:00.663" v="48" actId="478"/>
          <ac:spMkLst>
            <pc:docMk/>
            <pc:sldMk cId="3734787371" sldId="561"/>
            <ac:spMk id="14" creationId="{997FFEE0-0D6E-1041-9429-28B5E23BAA32}"/>
          </ac:spMkLst>
        </pc:spChg>
        <pc:spChg chg="mod">
          <ac:chgData name="" userId="3b99287881d56c4f" providerId="LiveId" clId="{DB9B387E-AD44-4089-BB4C-C4B7D0576759}" dt="2020-07-09T03:02:19.740" v="1906" actId="14100"/>
          <ac:spMkLst>
            <pc:docMk/>
            <pc:sldMk cId="3734787371" sldId="561"/>
            <ac:spMk id="23" creationId="{85028D13-77F8-6E40-AEDD-5AF2B453766E}"/>
          </ac:spMkLst>
        </pc:spChg>
        <pc:spChg chg="del">
          <ac:chgData name="" userId="3b99287881d56c4f" providerId="LiveId" clId="{DB9B387E-AD44-4089-BB4C-C4B7D0576759}" dt="2020-07-08T15:03:59.444" v="47" actId="478"/>
          <ac:spMkLst>
            <pc:docMk/>
            <pc:sldMk cId="3734787371" sldId="561"/>
            <ac:spMk id="24" creationId="{1E7F8658-8FBE-1846-B274-89083400D2E2}"/>
          </ac:spMkLst>
        </pc:spChg>
        <pc:spChg chg="del">
          <ac:chgData name="" userId="3b99287881d56c4f" providerId="LiveId" clId="{DB9B387E-AD44-4089-BB4C-C4B7D0576759}" dt="2020-07-08T15:04:03.236" v="49" actId="478"/>
          <ac:spMkLst>
            <pc:docMk/>
            <pc:sldMk cId="3734787371" sldId="561"/>
            <ac:spMk id="25" creationId="{EB03796C-0B99-5946-B81F-BCD12575B8FD}"/>
          </ac:spMkLst>
        </pc:spChg>
        <pc:spChg chg="del">
          <ac:chgData name="" userId="3b99287881d56c4f" providerId="LiveId" clId="{DB9B387E-AD44-4089-BB4C-C4B7D0576759}" dt="2020-07-08T15:03:59.444" v="47" actId="478"/>
          <ac:spMkLst>
            <pc:docMk/>
            <pc:sldMk cId="3734787371" sldId="561"/>
            <ac:spMk id="26" creationId="{DD64AE9F-DB81-2F48-AACD-7166F67135DB}"/>
          </ac:spMkLst>
        </pc:spChg>
        <pc:spChg chg="del">
          <ac:chgData name="" userId="3b99287881d56c4f" providerId="LiveId" clId="{DB9B387E-AD44-4089-BB4C-C4B7D0576759}" dt="2020-07-08T15:04:03.236" v="49" actId="478"/>
          <ac:spMkLst>
            <pc:docMk/>
            <pc:sldMk cId="3734787371" sldId="561"/>
            <ac:spMk id="27" creationId="{9B864242-551D-744B-9FE6-FD00038D95AA}"/>
          </ac:spMkLst>
        </pc:spChg>
        <pc:spChg chg="del">
          <ac:chgData name="" userId="3b99287881d56c4f" providerId="LiveId" clId="{DB9B387E-AD44-4089-BB4C-C4B7D0576759}" dt="2020-07-08T15:04:03.236" v="49" actId="478"/>
          <ac:spMkLst>
            <pc:docMk/>
            <pc:sldMk cId="3734787371" sldId="561"/>
            <ac:spMk id="28" creationId="{2A5C7F78-FF57-294D-AE81-50097197EDC3}"/>
          </ac:spMkLst>
        </pc:spChg>
        <pc:spChg chg="del">
          <ac:chgData name="" userId="3b99287881d56c4f" providerId="LiveId" clId="{DB9B387E-AD44-4089-BB4C-C4B7D0576759}" dt="2020-07-08T15:04:03.236" v="49" actId="478"/>
          <ac:spMkLst>
            <pc:docMk/>
            <pc:sldMk cId="3734787371" sldId="561"/>
            <ac:spMk id="29" creationId="{C4781910-BB2E-6C45-8D44-1BD293E99A6A}"/>
          </ac:spMkLst>
        </pc:spChg>
        <pc:spChg chg="del">
          <ac:chgData name="" userId="3b99287881d56c4f" providerId="LiveId" clId="{DB9B387E-AD44-4089-BB4C-C4B7D0576759}" dt="2020-07-08T15:03:59.444" v="47" actId="478"/>
          <ac:spMkLst>
            <pc:docMk/>
            <pc:sldMk cId="3734787371" sldId="561"/>
            <ac:spMk id="30" creationId="{68070FD1-BFB4-0343-8205-674835FC217A}"/>
          </ac:spMkLst>
        </pc:spChg>
        <pc:spChg chg="mod">
          <ac:chgData name="" userId="3b99287881d56c4f" providerId="LiveId" clId="{DB9B387E-AD44-4089-BB4C-C4B7D0576759}" dt="2020-07-09T03:15:31.296" v="2007"/>
          <ac:spMkLst>
            <pc:docMk/>
            <pc:sldMk cId="3734787371" sldId="561"/>
            <ac:spMk id="31" creationId="{A7E04DB1-299C-F447-AE2A-FF5017842AD6}"/>
          </ac:spMkLst>
        </pc:spChg>
        <pc:spChg chg="del">
          <ac:chgData name="" userId="3b99287881d56c4f" providerId="LiveId" clId="{DB9B387E-AD44-4089-BB4C-C4B7D0576759}" dt="2020-07-08T15:03:59.444" v="47" actId="478"/>
          <ac:spMkLst>
            <pc:docMk/>
            <pc:sldMk cId="3734787371" sldId="561"/>
            <ac:spMk id="32" creationId="{7960FFE9-5380-5641-BEB1-FEEBB1EA746D}"/>
          </ac:spMkLst>
        </pc:spChg>
        <pc:spChg chg="del">
          <ac:chgData name="" userId="3b99287881d56c4f" providerId="LiveId" clId="{DB9B387E-AD44-4089-BB4C-C4B7D0576759}" dt="2020-07-08T15:03:59.444" v="47" actId="478"/>
          <ac:spMkLst>
            <pc:docMk/>
            <pc:sldMk cId="3734787371" sldId="561"/>
            <ac:spMk id="33" creationId="{3DDC01C7-9A37-D34B-BD98-4A4B81BE6888}"/>
          </ac:spMkLst>
        </pc:spChg>
        <pc:spChg chg="del">
          <ac:chgData name="" userId="3b99287881d56c4f" providerId="LiveId" clId="{DB9B387E-AD44-4089-BB4C-C4B7D0576759}" dt="2020-07-08T15:03:59.444" v="47" actId="478"/>
          <ac:spMkLst>
            <pc:docMk/>
            <pc:sldMk cId="3734787371" sldId="561"/>
            <ac:spMk id="34" creationId="{9943E8AB-4DDD-E641-A00E-A474D85EC3DC}"/>
          </ac:spMkLst>
        </pc:spChg>
        <pc:spChg chg="del">
          <ac:chgData name="" userId="3b99287881d56c4f" providerId="LiveId" clId="{DB9B387E-AD44-4089-BB4C-C4B7D0576759}" dt="2020-07-08T15:03:59.444" v="47" actId="478"/>
          <ac:spMkLst>
            <pc:docMk/>
            <pc:sldMk cId="3734787371" sldId="561"/>
            <ac:spMk id="35" creationId="{D7BB1B82-1144-E540-A418-E7D360DE75DE}"/>
          </ac:spMkLst>
        </pc:spChg>
        <pc:spChg chg="del">
          <ac:chgData name="" userId="3b99287881d56c4f" providerId="LiveId" clId="{DB9B387E-AD44-4089-BB4C-C4B7D0576759}" dt="2020-07-08T15:03:59.444" v="47" actId="478"/>
          <ac:spMkLst>
            <pc:docMk/>
            <pc:sldMk cId="3734787371" sldId="561"/>
            <ac:spMk id="36" creationId="{2447DE56-1F37-1B4D-9677-618582A3A084}"/>
          </ac:spMkLst>
        </pc:spChg>
        <pc:spChg chg="del">
          <ac:chgData name="" userId="3b99287881d56c4f" providerId="LiveId" clId="{DB9B387E-AD44-4089-BB4C-C4B7D0576759}" dt="2020-07-08T15:03:59.444" v="47" actId="478"/>
          <ac:spMkLst>
            <pc:docMk/>
            <pc:sldMk cId="3734787371" sldId="561"/>
            <ac:spMk id="37" creationId="{4FE4BF6A-F730-A747-8DAD-28B0B69D892F}"/>
          </ac:spMkLst>
        </pc:spChg>
        <pc:spChg chg="del">
          <ac:chgData name="" userId="3b99287881d56c4f" providerId="LiveId" clId="{DB9B387E-AD44-4089-BB4C-C4B7D0576759}" dt="2020-07-08T15:03:59.444" v="47" actId="478"/>
          <ac:spMkLst>
            <pc:docMk/>
            <pc:sldMk cId="3734787371" sldId="561"/>
            <ac:spMk id="38" creationId="{01A9F328-6404-C74D-87D1-8DB27E5AA41E}"/>
          </ac:spMkLst>
        </pc:spChg>
        <pc:spChg chg="del">
          <ac:chgData name="" userId="3b99287881d56c4f" providerId="LiveId" clId="{DB9B387E-AD44-4089-BB4C-C4B7D0576759}" dt="2020-07-08T15:03:59.444" v="47" actId="478"/>
          <ac:spMkLst>
            <pc:docMk/>
            <pc:sldMk cId="3734787371" sldId="561"/>
            <ac:spMk id="39" creationId="{F807FBE9-A6D3-8145-B5D0-62084184EDFA}"/>
          </ac:spMkLst>
        </pc:spChg>
        <pc:spChg chg="add mod">
          <ac:chgData name="" userId="3b99287881d56c4f" providerId="LiveId" clId="{DB9B387E-AD44-4089-BB4C-C4B7D0576759}" dt="2020-07-09T03:14:20.805" v="1998" actId="20577"/>
          <ac:spMkLst>
            <pc:docMk/>
            <pc:sldMk cId="3734787371" sldId="561"/>
            <ac:spMk id="40" creationId="{45A40B2D-F51B-4F8F-A71B-3855DC3C0F85}"/>
          </ac:spMkLst>
        </pc:spChg>
        <pc:spChg chg="add mod">
          <ac:chgData name="" userId="3b99287881d56c4f" providerId="LiveId" clId="{DB9B387E-AD44-4089-BB4C-C4B7D0576759}" dt="2020-07-09T20:42:34.370" v="3823" actId="20577"/>
          <ac:spMkLst>
            <pc:docMk/>
            <pc:sldMk cId="3734787371" sldId="561"/>
            <ac:spMk id="41" creationId="{ACF4ED3E-3840-479E-83F7-70F9C662DA1F}"/>
          </ac:spMkLst>
        </pc:spChg>
        <pc:spChg chg="add mod">
          <ac:chgData name="" userId="3b99287881d56c4f" providerId="LiveId" clId="{DB9B387E-AD44-4089-BB4C-C4B7D0576759}" dt="2020-07-09T22:14:19.962" v="4641" actId="207"/>
          <ac:spMkLst>
            <pc:docMk/>
            <pc:sldMk cId="3734787371" sldId="561"/>
            <ac:spMk id="42" creationId="{440AC184-1C44-44A7-97C9-8FDCA4C7A519}"/>
          </ac:spMkLst>
        </pc:spChg>
        <pc:spChg chg="add mod">
          <ac:chgData name="" userId="3b99287881d56c4f" providerId="LiveId" clId="{DB9B387E-AD44-4089-BB4C-C4B7D0576759}" dt="2020-07-09T03:14:30.925" v="2000" actId="1076"/>
          <ac:spMkLst>
            <pc:docMk/>
            <pc:sldMk cId="3734787371" sldId="561"/>
            <ac:spMk id="43" creationId="{29E1B244-825D-40F6-9150-D2F2A0C5D43C}"/>
          </ac:spMkLst>
        </pc:spChg>
        <pc:spChg chg="add mod">
          <ac:chgData name="" userId="3b99287881d56c4f" providerId="LiveId" clId="{DB9B387E-AD44-4089-BB4C-C4B7D0576759}" dt="2020-07-09T03:14:28.294" v="1999" actId="1076"/>
          <ac:spMkLst>
            <pc:docMk/>
            <pc:sldMk cId="3734787371" sldId="561"/>
            <ac:spMk id="44" creationId="{B03CD8FA-EFFA-434D-A565-A204B193028C}"/>
          </ac:spMkLst>
        </pc:spChg>
        <pc:spChg chg="del">
          <ac:chgData name="" userId="3b99287881d56c4f" providerId="LiveId" clId="{DB9B387E-AD44-4089-BB4C-C4B7D0576759}" dt="2020-07-08T15:03:59.444" v="47" actId="478"/>
          <ac:spMkLst>
            <pc:docMk/>
            <pc:sldMk cId="3734787371" sldId="561"/>
            <ac:spMk id="45" creationId="{6847DA26-E2EE-7D4B-929F-77C6B88519A3}"/>
          </ac:spMkLst>
        </pc:spChg>
        <pc:spChg chg="del">
          <ac:chgData name="" userId="3b99287881d56c4f" providerId="LiveId" clId="{DB9B387E-AD44-4089-BB4C-C4B7D0576759}" dt="2020-07-08T15:03:59.444" v="47" actId="478"/>
          <ac:spMkLst>
            <pc:docMk/>
            <pc:sldMk cId="3734787371" sldId="561"/>
            <ac:spMk id="46" creationId="{9D044D02-C03F-2E4E-9CE2-3F1F979F2456}"/>
          </ac:spMkLst>
        </pc:spChg>
        <pc:spChg chg="del">
          <ac:chgData name="" userId="3b99287881d56c4f" providerId="LiveId" clId="{DB9B387E-AD44-4089-BB4C-C4B7D0576759}" dt="2020-07-08T15:03:59.444" v="47" actId="478"/>
          <ac:spMkLst>
            <pc:docMk/>
            <pc:sldMk cId="3734787371" sldId="561"/>
            <ac:spMk id="47" creationId="{8376BF9F-23CB-644D-9585-5C3A6736DF4D}"/>
          </ac:spMkLst>
        </pc:spChg>
        <pc:spChg chg="del">
          <ac:chgData name="" userId="3b99287881d56c4f" providerId="LiveId" clId="{DB9B387E-AD44-4089-BB4C-C4B7D0576759}" dt="2020-07-08T15:03:59.444" v="47" actId="478"/>
          <ac:spMkLst>
            <pc:docMk/>
            <pc:sldMk cId="3734787371" sldId="561"/>
            <ac:spMk id="48" creationId="{F11EC619-90BE-F54C-B4C6-9860142E63FC}"/>
          </ac:spMkLst>
        </pc:spChg>
        <pc:spChg chg="add mod">
          <ac:chgData name="" userId="3b99287881d56c4f" providerId="LiveId" clId="{DB9B387E-AD44-4089-BB4C-C4B7D0576759}" dt="2020-07-09T22:14:27.605" v="4642" actId="207"/>
          <ac:spMkLst>
            <pc:docMk/>
            <pc:sldMk cId="3734787371" sldId="561"/>
            <ac:spMk id="49" creationId="{35D62190-97E1-4B07-9CB1-B3C09865E6F1}"/>
          </ac:spMkLst>
        </pc:spChg>
        <pc:spChg chg="mod">
          <ac:chgData name="" userId="3b99287881d56c4f" providerId="LiveId" clId="{DB9B387E-AD44-4089-BB4C-C4B7D0576759}" dt="2020-07-09T14:27:54.344" v="3527" actId="20577"/>
          <ac:spMkLst>
            <pc:docMk/>
            <pc:sldMk cId="3734787371" sldId="561"/>
            <ac:spMk id="52" creationId="{B3B2E12F-A138-9B4E-B809-131A4100C2C9}"/>
          </ac:spMkLst>
        </pc:spChg>
      </pc:sldChg>
      <pc:sldChg chg="addSp delSp modSp add modAnim modNotesTx">
        <pc:chgData name="" userId="3b99287881d56c4f" providerId="LiveId" clId="{DB9B387E-AD44-4089-BB4C-C4B7D0576759}" dt="2020-07-09T14:28:11.312" v="3535" actId="20577"/>
        <pc:sldMkLst>
          <pc:docMk/>
          <pc:sldMk cId="2382488593" sldId="562"/>
        </pc:sldMkLst>
        <pc:spChg chg="mod">
          <ac:chgData name="" userId="3b99287881d56c4f" providerId="LiveId" clId="{DB9B387E-AD44-4089-BB4C-C4B7D0576759}" dt="2020-07-08T23:08:50.830" v="330" actId="164"/>
          <ac:spMkLst>
            <pc:docMk/>
            <pc:sldMk cId="2382488593" sldId="562"/>
            <ac:spMk id="2" creationId="{746FCAF5-A2C5-421C-B799-F8FA5AA68F59}"/>
          </ac:spMkLst>
        </pc:spChg>
        <pc:spChg chg="mod">
          <ac:chgData name="" userId="3b99287881d56c4f" providerId="LiveId" clId="{DB9B387E-AD44-4089-BB4C-C4B7D0576759}" dt="2020-07-08T23:08:50.830" v="330" actId="164"/>
          <ac:spMkLst>
            <pc:docMk/>
            <pc:sldMk cId="2382488593" sldId="562"/>
            <ac:spMk id="3" creationId="{A041DED5-97FE-4076-AD0E-0A6E5C6BAD74}"/>
          </ac:spMkLst>
        </pc:spChg>
        <pc:spChg chg="mod">
          <ac:chgData name="" userId="3b99287881d56c4f" providerId="LiveId" clId="{DB9B387E-AD44-4089-BB4C-C4B7D0576759}" dt="2020-07-08T23:08:36.427" v="328" actId="164"/>
          <ac:spMkLst>
            <pc:docMk/>
            <pc:sldMk cId="2382488593" sldId="562"/>
            <ac:spMk id="4" creationId="{69BA79BF-6812-420F-BBB5-1149027DD467}"/>
          </ac:spMkLst>
        </pc:spChg>
        <pc:spChg chg="mod">
          <ac:chgData name="" userId="3b99287881d56c4f" providerId="LiveId" clId="{DB9B387E-AD44-4089-BB4C-C4B7D0576759}" dt="2020-07-08T23:08:18.134" v="323" actId="20577"/>
          <ac:spMkLst>
            <pc:docMk/>
            <pc:sldMk cId="2382488593" sldId="562"/>
            <ac:spMk id="5" creationId="{2FDC5812-9BDA-4344-97A6-8569986A66E3}"/>
          </ac:spMkLst>
        </pc:spChg>
        <pc:spChg chg="del">
          <ac:chgData name="" userId="3b99287881d56c4f" providerId="LiveId" clId="{DB9B387E-AD44-4089-BB4C-C4B7D0576759}" dt="2020-07-08T23:08:28.831" v="324" actId="478"/>
          <ac:spMkLst>
            <pc:docMk/>
            <pc:sldMk cId="2382488593" sldId="562"/>
            <ac:spMk id="6" creationId="{1377FFD8-CAD1-4623-84BF-BB8070C4CA83}"/>
          </ac:spMkLst>
        </pc:spChg>
        <pc:spChg chg="mod">
          <ac:chgData name="" userId="3b99287881d56c4f" providerId="LiveId" clId="{DB9B387E-AD44-4089-BB4C-C4B7D0576759}" dt="2020-07-08T23:08:50.830" v="330" actId="164"/>
          <ac:spMkLst>
            <pc:docMk/>
            <pc:sldMk cId="2382488593" sldId="562"/>
            <ac:spMk id="7" creationId="{9F7E8F63-3A49-415A-9611-1CB1425AE363}"/>
          </ac:spMkLst>
        </pc:spChg>
        <pc:spChg chg="mod">
          <ac:chgData name="" userId="3b99287881d56c4f" providerId="LiveId" clId="{DB9B387E-AD44-4089-BB4C-C4B7D0576759}" dt="2020-07-08T23:08:50.830" v="330" actId="164"/>
          <ac:spMkLst>
            <pc:docMk/>
            <pc:sldMk cId="2382488593" sldId="562"/>
            <ac:spMk id="9" creationId="{C75B0375-9238-43BE-96E4-031A68E1BBAB}"/>
          </ac:spMkLst>
        </pc:spChg>
        <pc:spChg chg="mod">
          <ac:chgData name="" userId="3b99287881d56c4f" providerId="LiveId" clId="{DB9B387E-AD44-4089-BB4C-C4B7D0576759}" dt="2020-07-08T23:08:36.427" v="328" actId="164"/>
          <ac:spMkLst>
            <pc:docMk/>
            <pc:sldMk cId="2382488593" sldId="562"/>
            <ac:spMk id="10" creationId="{CBE617C7-36F7-4A9E-85F9-C73711903C5F}"/>
          </ac:spMkLst>
        </pc:spChg>
        <pc:spChg chg="mod">
          <ac:chgData name="" userId="3b99287881d56c4f" providerId="LiveId" clId="{DB9B387E-AD44-4089-BB4C-C4B7D0576759}" dt="2020-07-08T23:08:36.427" v="328" actId="164"/>
          <ac:spMkLst>
            <pc:docMk/>
            <pc:sldMk cId="2382488593" sldId="562"/>
            <ac:spMk id="11" creationId="{35A61DCE-D263-47CF-8997-8DB2A1E96CFD}"/>
          </ac:spMkLst>
        </pc:spChg>
        <pc:spChg chg="del">
          <ac:chgData name="" userId="3b99287881d56c4f" providerId="LiveId" clId="{DB9B387E-AD44-4089-BB4C-C4B7D0576759}" dt="2020-07-08T23:08:30.201" v="325" actId="478"/>
          <ac:spMkLst>
            <pc:docMk/>
            <pc:sldMk cId="2382488593" sldId="562"/>
            <ac:spMk id="12" creationId="{98D40F2B-5EE2-43E7-9FF1-4C9724C15BA1}"/>
          </ac:spMkLst>
        </pc:spChg>
        <pc:spChg chg="mod">
          <ac:chgData name="" userId="3b99287881d56c4f" providerId="LiveId" clId="{DB9B387E-AD44-4089-BB4C-C4B7D0576759}" dt="2020-07-08T23:08:36.427" v="328" actId="164"/>
          <ac:spMkLst>
            <pc:docMk/>
            <pc:sldMk cId="2382488593" sldId="562"/>
            <ac:spMk id="13" creationId="{1E3B0484-962D-40D9-BF84-DAAB8C4FC877}"/>
          </ac:spMkLst>
        </pc:spChg>
        <pc:spChg chg="add del mod">
          <ac:chgData name="" userId="3b99287881d56c4f" providerId="LiveId" clId="{DB9B387E-AD44-4089-BB4C-C4B7D0576759}" dt="2020-07-08T23:48:53.654" v="537" actId="478"/>
          <ac:spMkLst>
            <pc:docMk/>
            <pc:sldMk cId="2382488593" sldId="562"/>
            <ac:spMk id="21" creationId="{C10CBB75-722C-4E0B-AC24-9DF09EFAA1B9}"/>
          </ac:spMkLst>
        </pc:spChg>
        <pc:spChg chg="add del mod">
          <ac:chgData name="" userId="3b99287881d56c4f" providerId="LiveId" clId="{DB9B387E-AD44-4089-BB4C-C4B7D0576759}" dt="2020-07-08T23:25:44.852" v="387" actId="478"/>
          <ac:spMkLst>
            <pc:docMk/>
            <pc:sldMk cId="2382488593" sldId="562"/>
            <ac:spMk id="22" creationId="{C4F2DE07-AF23-4AAF-BD76-753A4B5FAC4A}"/>
          </ac:spMkLst>
        </pc:spChg>
        <pc:spChg chg="add del mod">
          <ac:chgData name="" userId="3b99287881d56c4f" providerId="LiveId" clId="{DB9B387E-AD44-4089-BB4C-C4B7D0576759}" dt="2020-07-08T23:46:58.265" v="502" actId="478"/>
          <ac:spMkLst>
            <pc:docMk/>
            <pc:sldMk cId="2382488593" sldId="562"/>
            <ac:spMk id="23" creationId="{E56EAC2B-6A82-4E6F-B551-5A1D78456EFD}"/>
          </ac:spMkLst>
        </pc:spChg>
        <pc:spChg chg="add del mod">
          <ac:chgData name="" userId="3b99287881d56c4f" providerId="LiveId" clId="{DB9B387E-AD44-4089-BB4C-C4B7D0576759}" dt="2020-07-08T23:27:00.201" v="413" actId="478"/>
          <ac:spMkLst>
            <pc:docMk/>
            <pc:sldMk cId="2382488593" sldId="562"/>
            <ac:spMk id="24" creationId="{4049BCBC-6839-4C29-8BCA-5C0352200F04}"/>
          </ac:spMkLst>
        </pc:spChg>
        <pc:spChg chg="add del mod">
          <ac:chgData name="" userId="3b99287881d56c4f" providerId="LiveId" clId="{DB9B387E-AD44-4089-BB4C-C4B7D0576759}" dt="2020-07-08T23:26:01.415" v="398" actId="478"/>
          <ac:spMkLst>
            <pc:docMk/>
            <pc:sldMk cId="2382488593" sldId="562"/>
            <ac:spMk id="25" creationId="{4291A79D-226D-4A6C-8145-8E0FDC536383}"/>
          </ac:spMkLst>
        </pc:spChg>
        <pc:spChg chg="add del mod">
          <ac:chgData name="" userId="3b99287881d56c4f" providerId="LiveId" clId="{DB9B387E-AD44-4089-BB4C-C4B7D0576759}" dt="2020-07-08T23:27:00.758" v="414" actId="478"/>
          <ac:spMkLst>
            <pc:docMk/>
            <pc:sldMk cId="2382488593" sldId="562"/>
            <ac:spMk id="26" creationId="{0B6E0DF9-E5DF-492F-805E-D942B5802CED}"/>
          </ac:spMkLst>
        </pc:spChg>
        <pc:spChg chg="add del mod">
          <ac:chgData name="" userId="3b99287881d56c4f" providerId="LiveId" clId="{DB9B387E-AD44-4089-BB4C-C4B7D0576759}" dt="2020-07-08T23:27:06.051" v="418" actId="478"/>
          <ac:spMkLst>
            <pc:docMk/>
            <pc:sldMk cId="2382488593" sldId="562"/>
            <ac:spMk id="27" creationId="{DD28D399-FDCB-4DC5-89D3-17372BE8E6D8}"/>
          </ac:spMkLst>
        </pc:spChg>
        <pc:spChg chg="add del mod">
          <ac:chgData name="" userId="3b99287881d56c4f" providerId="LiveId" clId="{DB9B387E-AD44-4089-BB4C-C4B7D0576759}" dt="2020-07-08T23:27:01.479" v="415" actId="478"/>
          <ac:spMkLst>
            <pc:docMk/>
            <pc:sldMk cId="2382488593" sldId="562"/>
            <ac:spMk id="29" creationId="{2C2B3528-44B3-40EC-BE82-3DF1CB0AEE51}"/>
          </ac:spMkLst>
        </pc:spChg>
        <pc:spChg chg="add del mod">
          <ac:chgData name="" userId="3b99287881d56c4f" providerId="LiveId" clId="{DB9B387E-AD44-4089-BB4C-C4B7D0576759}" dt="2020-07-08T23:27:01.972" v="416" actId="478"/>
          <ac:spMkLst>
            <pc:docMk/>
            <pc:sldMk cId="2382488593" sldId="562"/>
            <ac:spMk id="30" creationId="{FAE43C96-7E85-4C54-B829-EE65AB528E97}"/>
          </ac:spMkLst>
        </pc:spChg>
        <pc:spChg chg="add del mod">
          <ac:chgData name="" userId="3b99287881d56c4f" providerId="LiveId" clId="{DB9B387E-AD44-4089-BB4C-C4B7D0576759}" dt="2020-07-08T23:27:02.615" v="417" actId="478"/>
          <ac:spMkLst>
            <pc:docMk/>
            <pc:sldMk cId="2382488593" sldId="562"/>
            <ac:spMk id="31" creationId="{380A04A8-B94B-449D-A7CB-7F1B32053E3B}"/>
          </ac:spMkLst>
        </pc:spChg>
        <pc:spChg chg="add del mod">
          <ac:chgData name="" userId="3b99287881d56c4f" providerId="LiveId" clId="{DB9B387E-AD44-4089-BB4C-C4B7D0576759}" dt="2020-07-08T23:27:08.326" v="419" actId="478"/>
          <ac:spMkLst>
            <pc:docMk/>
            <pc:sldMk cId="2382488593" sldId="562"/>
            <ac:spMk id="32" creationId="{C150FC13-BA4E-4D2C-9935-0CEBC3B648EF}"/>
          </ac:spMkLst>
        </pc:spChg>
        <pc:spChg chg="add del mod">
          <ac:chgData name="" userId="3b99287881d56c4f" providerId="LiveId" clId="{DB9B387E-AD44-4089-BB4C-C4B7D0576759}" dt="2020-07-08T23:26:13.380" v="403" actId="478"/>
          <ac:spMkLst>
            <pc:docMk/>
            <pc:sldMk cId="2382488593" sldId="562"/>
            <ac:spMk id="33" creationId="{43BDC28C-C079-4F69-9ABD-FEFECBA0A32C}"/>
          </ac:spMkLst>
        </pc:spChg>
        <pc:spChg chg="add del mod">
          <ac:chgData name="" userId="3b99287881d56c4f" providerId="LiveId" clId="{DB9B387E-AD44-4089-BB4C-C4B7D0576759}" dt="2020-07-08T23:26:13.946" v="404" actId="478"/>
          <ac:spMkLst>
            <pc:docMk/>
            <pc:sldMk cId="2382488593" sldId="562"/>
            <ac:spMk id="34" creationId="{CA788477-BCFC-4E20-AD03-DACC2DDD4AF9}"/>
          </ac:spMkLst>
        </pc:spChg>
        <pc:spChg chg="add del mod">
          <ac:chgData name="" userId="3b99287881d56c4f" providerId="LiveId" clId="{DB9B387E-AD44-4089-BB4C-C4B7D0576759}" dt="2020-07-08T23:26:14.781" v="405" actId="478"/>
          <ac:spMkLst>
            <pc:docMk/>
            <pc:sldMk cId="2382488593" sldId="562"/>
            <ac:spMk id="35" creationId="{88D88861-1E81-4DD0-A8D9-0C0A64B428F7}"/>
          </ac:spMkLst>
        </pc:spChg>
        <pc:spChg chg="add del mod">
          <ac:chgData name="" userId="3b99287881d56c4f" providerId="LiveId" clId="{DB9B387E-AD44-4089-BB4C-C4B7D0576759}" dt="2020-07-08T23:26:15.367" v="406" actId="478"/>
          <ac:spMkLst>
            <pc:docMk/>
            <pc:sldMk cId="2382488593" sldId="562"/>
            <ac:spMk id="36" creationId="{05D1D970-E267-461E-A942-AF8A820A3DF3}"/>
          </ac:spMkLst>
        </pc:spChg>
        <pc:spChg chg="add del mod">
          <ac:chgData name="" userId="3b99287881d56c4f" providerId="LiveId" clId="{DB9B387E-AD44-4089-BB4C-C4B7D0576759}" dt="2020-07-08T23:26:16.211" v="407" actId="478"/>
          <ac:spMkLst>
            <pc:docMk/>
            <pc:sldMk cId="2382488593" sldId="562"/>
            <ac:spMk id="37" creationId="{957E4E0C-4970-4A93-A393-DCA4727D9C9D}"/>
          </ac:spMkLst>
        </pc:spChg>
        <pc:spChg chg="add del mod">
          <ac:chgData name="" userId="3b99287881d56c4f" providerId="LiveId" clId="{DB9B387E-AD44-4089-BB4C-C4B7D0576759}" dt="2020-07-08T23:26:16.763" v="408" actId="478"/>
          <ac:spMkLst>
            <pc:docMk/>
            <pc:sldMk cId="2382488593" sldId="562"/>
            <ac:spMk id="38" creationId="{1F9CD209-B91D-4E3A-892A-A287981835B0}"/>
          </ac:spMkLst>
        </pc:spChg>
        <pc:spChg chg="add del mod">
          <ac:chgData name="" userId="3b99287881d56c4f" providerId="LiveId" clId="{DB9B387E-AD44-4089-BB4C-C4B7D0576759}" dt="2020-07-08T23:26:18.068" v="409" actId="478"/>
          <ac:spMkLst>
            <pc:docMk/>
            <pc:sldMk cId="2382488593" sldId="562"/>
            <ac:spMk id="39" creationId="{88429692-8EC0-47CA-BBAB-9A0D0AA1D90D}"/>
          </ac:spMkLst>
        </pc:spChg>
        <pc:spChg chg="add del mod">
          <ac:chgData name="" userId="3b99287881d56c4f" providerId="LiveId" clId="{DB9B387E-AD44-4089-BB4C-C4B7D0576759}" dt="2020-07-08T23:26:18.595" v="410" actId="478"/>
          <ac:spMkLst>
            <pc:docMk/>
            <pc:sldMk cId="2382488593" sldId="562"/>
            <ac:spMk id="40" creationId="{9DFFF312-1217-4E5E-B82D-C36984C184B7}"/>
          </ac:spMkLst>
        </pc:spChg>
        <pc:spChg chg="add del mod">
          <ac:chgData name="" userId="3b99287881d56c4f" providerId="LiveId" clId="{DB9B387E-AD44-4089-BB4C-C4B7D0576759}" dt="2020-07-08T23:25:59.585" v="397" actId="478"/>
          <ac:spMkLst>
            <pc:docMk/>
            <pc:sldMk cId="2382488593" sldId="562"/>
            <ac:spMk id="41" creationId="{DF0429C7-287E-4DB8-B893-0064F3CCDBD7}"/>
          </ac:spMkLst>
        </pc:spChg>
        <pc:spChg chg="add del mod">
          <ac:chgData name="" userId="3b99287881d56c4f" providerId="LiveId" clId="{DB9B387E-AD44-4089-BB4C-C4B7D0576759}" dt="2020-07-08T23:25:59" v="396" actId="478"/>
          <ac:spMkLst>
            <pc:docMk/>
            <pc:sldMk cId="2382488593" sldId="562"/>
            <ac:spMk id="42" creationId="{DE5D4809-858F-4CE7-B643-7F90D8BEB81C}"/>
          </ac:spMkLst>
        </pc:spChg>
        <pc:spChg chg="add del mod">
          <ac:chgData name="" userId="3b99287881d56c4f" providerId="LiveId" clId="{DB9B387E-AD44-4089-BB4C-C4B7D0576759}" dt="2020-07-08T23:25:58.226" v="395" actId="478"/>
          <ac:spMkLst>
            <pc:docMk/>
            <pc:sldMk cId="2382488593" sldId="562"/>
            <ac:spMk id="43" creationId="{B47DD09E-2679-48B0-8868-F198DCF3DE0D}"/>
          </ac:spMkLst>
        </pc:spChg>
        <pc:spChg chg="add del mod">
          <ac:chgData name="" userId="3b99287881d56c4f" providerId="LiveId" clId="{DB9B387E-AD44-4089-BB4C-C4B7D0576759}" dt="2020-07-08T23:27:06.051" v="418" actId="478"/>
          <ac:spMkLst>
            <pc:docMk/>
            <pc:sldMk cId="2382488593" sldId="562"/>
            <ac:spMk id="44" creationId="{17E4C7EF-B2A4-436E-A083-E1A8D18E0537}"/>
          </ac:spMkLst>
        </pc:spChg>
        <pc:spChg chg="add del mod">
          <ac:chgData name="" userId="3b99287881d56c4f" providerId="LiveId" clId="{DB9B387E-AD44-4089-BB4C-C4B7D0576759}" dt="2020-07-08T23:27:06.051" v="418" actId="478"/>
          <ac:spMkLst>
            <pc:docMk/>
            <pc:sldMk cId="2382488593" sldId="562"/>
            <ac:spMk id="45" creationId="{9DCE5747-2F1F-4427-961D-1ED967846060}"/>
          </ac:spMkLst>
        </pc:spChg>
        <pc:spChg chg="add del mod">
          <ac:chgData name="" userId="3b99287881d56c4f" providerId="LiveId" clId="{DB9B387E-AD44-4089-BB4C-C4B7D0576759}" dt="2020-07-08T23:27:06.051" v="418" actId="478"/>
          <ac:spMkLst>
            <pc:docMk/>
            <pc:sldMk cId="2382488593" sldId="562"/>
            <ac:spMk id="46" creationId="{197D19AE-2B3A-4168-A1CB-5AA996BE58AB}"/>
          </ac:spMkLst>
        </pc:spChg>
        <pc:spChg chg="add del mod">
          <ac:chgData name="" userId="3b99287881d56c4f" providerId="LiveId" clId="{DB9B387E-AD44-4089-BB4C-C4B7D0576759}" dt="2020-07-08T23:25:41.758" v="386" actId="478"/>
          <ac:spMkLst>
            <pc:docMk/>
            <pc:sldMk cId="2382488593" sldId="562"/>
            <ac:spMk id="61" creationId="{3CF99D87-0A1E-4977-8463-10D3368E2A9B}"/>
          </ac:spMkLst>
        </pc:spChg>
        <pc:spChg chg="add del mod">
          <ac:chgData name="" userId="3b99287881d56c4f" providerId="LiveId" clId="{DB9B387E-AD44-4089-BB4C-C4B7D0576759}" dt="2020-07-08T23:25:39.108" v="385" actId="478"/>
          <ac:spMkLst>
            <pc:docMk/>
            <pc:sldMk cId="2382488593" sldId="562"/>
            <ac:spMk id="62" creationId="{26945C7D-8DF7-45A1-A071-14239D05796A}"/>
          </ac:spMkLst>
        </pc:spChg>
        <pc:spChg chg="mod">
          <ac:chgData name="" userId="3b99287881d56c4f" providerId="LiveId" clId="{DB9B387E-AD44-4089-BB4C-C4B7D0576759}" dt="2020-07-09T14:28:11.312" v="3535" actId="20577"/>
          <ac:spMkLst>
            <pc:docMk/>
            <pc:sldMk cId="2382488593" sldId="562"/>
            <ac:spMk id="64" creationId="{5458CF73-40D4-7F49-9409-22B2FBEF4306}"/>
          </ac:spMkLst>
        </pc:spChg>
        <pc:spChg chg="add del mod">
          <ac:chgData name="" userId="3b99287881d56c4f" providerId="LiveId" clId="{DB9B387E-AD44-4089-BB4C-C4B7D0576759}" dt="2020-07-08T23:47:14.262" v="505" actId="478"/>
          <ac:spMkLst>
            <pc:docMk/>
            <pc:sldMk cId="2382488593" sldId="562"/>
            <ac:spMk id="65" creationId="{5DC78673-792A-47FA-BE83-1757B99B56E5}"/>
          </ac:spMkLst>
        </pc:spChg>
        <pc:spChg chg="add del mod">
          <ac:chgData name="" userId="3b99287881d56c4f" providerId="LiveId" clId="{DB9B387E-AD44-4089-BB4C-C4B7D0576759}" dt="2020-07-08T23:27:06.051" v="418" actId="478"/>
          <ac:spMkLst>
            <pc:docMk/>
            <pc:sldMk cId="2382488593" sldId="562"/>
            <ac:spMk id="66" creationId="{88BCF556-84C3-478A-9DD3-6F700FFDA042}"/>
          </ac:spMkLst>
        </pc:spChg>
        <pc:spChg chg="add del mod">
          <ac:chgData name="" userId="3b99287881d56c4f" providerId="LiveId" clId="{DB9B387E-AD44-4089-BB4C-C4B7D0576759}" dt="2020-07-08T23:25:26.374" v="382" actId="478"/>
          <ac:spMkLst>
            <pc:docMk/>
            <pc:sldMk cId="2382488593" sldId="562"/>
            <ac:spMk id="67" creationId="{A5612320-2DC7-4AE0-83BE-FC616FA017A1}"/>
          </ac:spMkLst>
        </pc:spChg>
        <pc:spChg chg="add del mod">
          <ac:chgData name="" userId="3b99287881d56c4f" providerId="LiveId" clId="{DB9B387E-AD44-4089-BB4C-C4B7D0576759}" dt="2020-07-08T23:27:06.051" v="418" actId="478"/>
          <ac:spMkLst>
            <pc:docMk/>
            <pc:sldMk cId="2382488593" sldId="562"/>
            <ac:spMk id="68" creationId="{11AFD17E-2DF8-42C1-8874-E133146D1B3F}"/>
          </ac:spMkLst>
        </pc:spChg>
        <pc:spChg chg="add del mod">
          <ac:chgData name="" userId="3b99287881d56c4f" providerId="LiveId" clId="{DB9B387E-AD44-4089-BB4C-C4B7D0576759}" dt="2020-07-08T23:25:29.148" v="383" actId="478"/>
          <ac:spMkLst>
            <pc:docMk/>
            <pc:sldMk cId="2382488593" sldId="562"/>
            <ac:spMk id="69" creationId="{B1D3B7CC-DB9D-4CF8-839C-5A0B25372A55}"/>
          </ac:spMkLst>
        </pc:spChg>
        <pc:spChg chg="add del mod">
          <ac:chgData name="" userId="3b99287881d56c4f" providerId="LiveId" clId="{DB9B387E-AD44-4089-BB4C-C4B7D0576759}" dt="2020-07-08T23:25:31.076" v="384" actId="478"/>
          <ac:spMkLst>
            <pc:docMk/>
            <pc:sldMk cId="2382488593" sldId="562"/>
            <ac:spMk id="70" creationId="{C49901E6-7B6C-4BA4-BD0B-2352C09C7239}"/>
          </ac:spMkLst>
        </pc:spChg>
        <pc:spChg chg="add mod">
          <ac:chgData name="" userId="3b99287881d56c4f" providerId="LiveId" clId="{DB9B387E-AD44-4089-BB4C-C4B7D0576759}" dt="2020-07-09T00:15:06.956" v="664" actId="207"/>
          <ac:spMkLst>
            <pc:docMk/>
            <pc:sldMk cId="2382488593" sldId="562"/>
            <ac:spMk id="71" creationId="{5874DA13-414B-428E-B5D3-1036B63FA98B}"/>
          </ac:spMkLst>
        </pc:spChg>
        <pc:spChg chg="add del mod">
          <ac:chgData name="" userId="3b99287881d56c4f" providerId="LiveId" clId="{DB9B387E-AD44-4089-BB4C-C4B7D0576759}" dt="2020-07-08T23:48:34.371" v="532"/>
          <ac:spMkLst>
            <pc:docMk/>
            <pc:sldMk cId="2382488593" sldId="562"/>
            <ac:spMk id="80" creationId="{0A10946F-3F5D-4AB6-B09F-8727C01DBFBE}"/>
          </ac:spMkLst>
        </pc:spChg>
        <pc:spChg chg="add del mod">
          <ac:chgData name="" userId="3b99287881d56c4f" providerId="LiveId" clId="{DB9B387E-AD44-4089-BB4C-C4B7D0576759}" dt="2020-07-08T23:48:34.370" v="530" actId="478"/>
          <ac:spMkLst>
            <pc:docMk/>
            <pc:sldMk cId="2382488593" sldId="562"/>
            <ac:spMk id="84" creationId="{C261DDC8-AF93-402C-9719-C27DEAE669CA}"/>
          </ac:spMkLst>
        </pc:spChg>
        <pc:spChg chg="add mod ord">
          <ac:chgData name="" userId="3b99287881d56c4f" providerId="LiveId" clId="{DB9B387E-AD44-4089-BB4C-C4B7D0576759}" dt="2020-07-09T00:02:28.060" v="599" actId="14100"/>
          <ac:spMkLst>
            <pc:docMk/>
            <pc:sldMk cId="2382488593" sldId="562"/>
            <ac:spMk id="85" creationId="{5E7DA8AE-FD0E-4B75-8AF8-85992D0A25B1}"/>
          </ac:spMkLst>
        </pc:spChg>
        <pc:spChg chg="add del mod">
          <ac:chgData name="" userId="3b99287881d56c4f" providerId="LiveId" clId="{DB9B387E-AD44-4089-BB4C-C4B7D0576759}" dt="2020-07-08T23:47:00.706" v="503" actId="478"/>
          <ac:spMkLst>
            <pc:docMk/>
            <pc:sldMk cId="2382488593" sldId="562"/>
            <ac:spMk id="87" creationId="{A3E386FD-73B6-42B8-A91E-61D76EEDAADB}"/>
          </ac:spMkLst>
        </pc:spChg>
        <pc:spChg chg="add mod">
          <ac:chgData name="" userId="3b99287881d56c4f" providerId="LiveId" clId="{DB9B387E-AD44-4089-BB4C-C4B7D0576759}" dt="2020-07-09T00:15:26.516" v="672" actId="113"/>
          <ac:spMkLst>
            <pc:docMk/>
            <pc:sldMk cId="2382488593" sldId="562"/>
            <ac:spMk id="89" creationId="{F4B8B3A8-AC6D-4ECC-9C7A-2C9E8E31A55A}"/>
          </ac:spMkLst>
        </pc:spChg>
        <pc:spChg chg="add del mod">
          <ac:chgData name="" userId="3b99287881d56c4f" providerId="LiveId" clId="{DB9B387E-AD44-4089-BB4C-C4B7D0576759}" dt="2020-07-08T23:56:08.178" v="563"/>
          <ac:spMkLst>
            <pc:docMk/>
            <pc:sldMk cId="2382488593" sldId="562"/>
            <ac:spMk id="90" creationId="{792F07F3-0832-4E64-841E-55474326D710}"/>
          </ac:spMkLst>
        </pc:spChg>
        <pc:spChg chg="add mod">
          <ac:chgData name="" userId="3b99287881d56c4f" providerId="LiveId" clId="{DB9B387E-AD44-4089-BB4C-C4B7D0576759}" dt="2020-07-09T00:17:01.959" v="677" actId="13822"/>
          <ac:spMkLst>
            <pc:docMk/>
            <pc:sldMk cId="2382488593" sldId="562"/>
            <ac:spMk id="92" creationId="{7506098C-8E1F-43DD-AF80-9184525FED37}"/>
          </ac:spMkLst>
        </pc:spChg>
        <pc:spChg chg="add mod">
          <ac:chgData name="" userId="3b99287881d56c4f" providerId="LiveId" clId="{DB9B387E-AD44-4089-BB4C-C4B7D0576759}" dt="2020-07-09T00:17:08.447" v="678" actId="13822"/>
          <ac:spMkLst>
            <pc:docMk/>
            <pc:sldMk cId="2382488593" sldId="562"/>
            <ac:spMk id="93" creationId="{3FF7005D-88AE-4919-BB39-8A421BC93614}"/>
          </ac:spMkLst>
        </pc:spChg>
        <pc:spChg chg="add del mod">
          <ac:chgData name="" userId="3b99287881d56c4f" providerId="LiveId" clId="{DB9B387E-AD44-4089-BB4C-C4B7D0576759}" dt="2020-07-09T00:19:30.437" v="700"/>
          <ac:spMkLst>
            <pc:docMk/>
            <pc:sldMk cId="2382488593" sldId="562"/>
            <ac:spMk id="101" creationId="{6D8B5773-5463-46D7-85E0-0EEAD52D8142}"/>
          </ac:spMkLst>
        </pc:spChg>
        <pc:spChg chg="add mod">
          <ac:chgData name="" userId="3b99287881d56c4f" providerId="LiveId" clId="{DB9B387E-AD44-4089-BB4C-C4B7D0576759}" dt="2020-07-09T00:12:42.835" v="648" actId="1076"/>
          <ac:spMkLst>
            <pc:docMk/>
            <pc:sldMk cId="2382488593" sldId="562"/>
            <ac:spMk id="102" creationId="{0C563039-1175-4E38-AB07-C3CF0082FC34}"/>
          </ac:spMkLst>
        </pc:spChg>
        <pc:spChg chg="add mod">
          <ac:chgData name="" userId="3b99287881d56c4f" providerId="LiveId" clId="{DB9B387E-AD44-4089-BB4C-C4B7D0576759}" dt="2020-07-09T00:19:24.283" v="697" actId="1076"/>
          <ac:spMkLst>
            <pc:docMk/>
            <pc:sldMk cId="2382488593" sldId="562"/>
            <ac:spMk id="103" creationId="{273FDC6A-E9C9-4EEB-A47E-4B097E5D6DDE}"/>
          </ac:spMkLst>
        </pc:spChg>
        <pc:spChg chg="add mod">
          <ac:chgData name="" userId="3b99287881d56c4f" providerId="LiveId" clId="{DB9B387E-AD44-4089-BB4C-C4B7D0576759}" dt="2020-07-09T00:15:21.412" v="671" actId="1076"/>
          <ac:spMkLst>
            <pc:docMk/>
            <pc:sldMk cId="2382488593" sldId="562"/>
            <ac:spMk id="104" creationId="{48499FE1-F56E-4D98-A30F-2524340D95E0}"/>
          </ac:spMkLst>
        </pc:spChg>
        <pc:spChg chg="add mod">
          <ac:chgData name="" userId="3b99287881d56c4f" providerId="LiveId" clId="{DB9B387E-AD44-4089-BB4C-C4B7D0576759}" dt="2020-07-09T00:19:29.924" v="698" actId="1076"/>
          <ac:spMkLst>
            <pc:docMk/>
            <pc:sldMk cId="2382488593" sldId="562"/>
            <ac:spMk id="105" creationId="{A61FD549-8460-4ED8-9DB4-F4640EBE4CCC}"/>
          </ac:spMkLst>
        </pc:spChg>
        <pc:spChg chg="add mod">
          <ac:chgData name="" userId="3b99287881d56c4f" providerId="LiveId" clId="{DB9B387E-AD44-4089-BB4C-C4B7D0576759}" dt="2020-07-09T00:20:40.220" v="708" actId="1076"/>
          <ac:spMkLst>
            <pc:docMk/>
            <pc:sldMk cId="2382488593" sldId="562"/>
            <ac:spMk id="106" creationId="{CE81134A-B23A-4DEC-8375-5B501595DE0A}"/>
          </ac:spMkLst>
        </pc:spChg>
        <pc:spChg chg="add mod">
          <ac:chgData name="" userId="3b99287881d56c4f" providerId="LiveId" clId="{DB9B387E-AD44-4089-BB4C-C4B7D0576759}" dt="2020-07-09T00:20:51.963" v="713" actId="1076"/>
          <ac:spMkLst>
            <pc:docMk/>
            <pc:sldMk cId="2382488593" sldId="562"/>
            <ac:spMk id="107" creationId="{23942CFA-35E3-4386-9891-97AAD02AAAC8}"/>
          </ac:spMkLst>
        </pc:spChg>
        <pc:grpChg chg="add del mod">
          <ac:chgData name="" userId="3b99287881d56c4f" providerId="LiveId" clId="{DB9B387E-AD44-4089-BB4C-C4B7D0576759}" dt="2020-07-08T23:23:17.082" v="377" actId="478"/>
          <ac:grpSpMkLst>
            <pc:docMk/>
            <pc:sldMk cId="2382488593" sldId="562"/>
            <ac:grpSpMk id="8" creationId="{DD8EACC5-3024-43FC-BA52-2040E3B77FDA}"/>
          </ac:grpSpMkLst>
        </pc:grpChg>
        <pc:grpChg chg="add del mod">
          <ac:chgData name="" userId="3b99287881d56c4f" providerId="LiveId" clId="{DB9B387E-AD44-4089-BB4C-C4B7D0576759}" dt="2020-07-08T23:23:17.082" v="377" actId="478"/>
          <ac:grpSpMkLst>
            <pc:docMk/>
            <pc:sldMk cId="2382488593" sldId="562"/>
            <ac:grpSpMk id="14" creationId="{06F88B3B-EE29-4C82-85B5-0ED41F4319ED}"/>
          </ac:grpSpMkLst>
        </pc:grpChg>
        <pc:picChg chg="add del mod">
          <ac:chgData name="" userId="3b99287881d56c4f" providerId="LiveId" clId="{DB9B387E-AD44-4089-BB4C-C4B7D0576759}" dt="2020-07-08T23:16:27.329" v="345" actId="478"/>
          <ac:picMkLst>
            <pc:docMk/>
            <pc:sldMk cId="2382488593" sldId="562"/>
            <ac:picMk id="15" creationId="{CEAE44E6-8C07-4447-8BA2-C4B74A931E55}"/>
          </ac:picMkLst>
        </pc:picChg>
        <pc:picChg chg="add mod">
          <ac:chgData name="" userId="3b99287881d56c4f" providerId="LiveId" clId="{DB9B387E-AD44-4089-BB4C-C4B7D0576759}" dt="2020-07-09T00:21:06.876" v="718" actId="14100"/>
          <ac:picMkLst>
            <pc:docMk/>
            <pc:sldMk cId="2382488593" sldId="562"/>
            <ac:picMk id="17" creationId="{BE987EE3-0CD6-41BA-9303-A74100A5AB33}"/>
          </ac:picMkLst>
        </pc:picChg>
        <pc:picChg chg="add mod">
          <ac:chgData name="" userId="3b99287881d56c4f" providerId="LiveId" clId="{DB9B387E-AD44-4089-BB4C-C4B7D0576759}" dt="2020-07-09T00:20:44.963" v="710" actId="1076"/>
          <ac:picMkLst>
            <pc:docMk/>
            <pc:sldMk cId="2382488593" sldId="562"/>
            <ac:picMk id="1026" creationId="{A9DF92FC-6F47-4557-AF86-D4A54E377C80}"/>
          </ac:picMkLst>
        </pc:picChg>
        <pc:picChg chg="add mod modCrop">
          <ac:chgData name="" userId="3b99287881d56c4f" providerId="LiveId" clId="{DB9B387E-AD44-4089-BB4C-C4B7D0576759}" dt="2020-07-09T00:20:29.853" v="704" actId="1076"/>
          <ac:picMkLst>
            <pc:docMk/>
            <pc:sldMk cId="2382488593" sldId="562"/>
            <ac:picMk id="1028" creationId="{4CF736B0-EF89-4CCF-B353-714DCAA83723}"/>
          </ac:picMkLst>
        </pc:picChg>
        <pc:picChg chg="add mod modCrop">
          <ac:chgData name="" userId="3b99287881d56c4f" providerId="LiveId" clId="{DB9B387E-AD44-4089-BB4C-C4B7D0576759}" dt="2020-07-08T23:44:41.138" v="473" actId="14100"/>
          <ac:picMkLst>
            <pc:docMk/>
            <pc:sldMk cId="2382488593" sldId="562"/>
            <ac:picMk id="1030" creationId="{584B1E3F-BEE4-4E42-B0C4-90EFBFA7A277}"/>
          </ac:picMkLst>
        </pc:picChg>
        <pc:picChg chg="add mod">
          <ac:chgData name="" userId="3b99287881d56c4f" providerId="LiveId" clId="{DB9B387E-AD44-4089-BB4C-C4B7D0576759}" dt="2020-07-08T23:45:41.658" v="491" actId="1076"/>
          <ac:picMkLst>
            <pc:docMk/>
            <pc:sldMk cId="2382488593" sldId="562"/>
            <ac:picMk id="1032" creationId="{7F841A3B-8052-4E7D-95BC-4FE57F1828ED}"/>
          </ac:picMkLst>
        </pc:picChg>
        <pc:cxnChg chg="add mod">
          <ac:chgData name="" userId="3b99287881d56c4f" providerId="LiveId" clId="{DB9B387E-AD44-4089-BB4C-C4B7D0576759}" dt="2020-07-08T23:50:01.603" v="556" actId="1076"/>
          <ac:cxnSpMkLst>
            <pc:docMk/>
            <pc:sldMk cId="2382488593" sldId="562"/>
            <ac:cxnSpMk id="28" creationId="{F7713F64-898F-4114-A614-FE94E222DD29}"/>
          </ac:cxnSpMkLst>
        </pc:cxnChg>
        <pc:cxnChg chg="add del mod">
          <ac:chgData name="" userId="3b99287881d56c4f" providerId="LiveId" clId="{DB9B387E-AD44-4089-BB4C-C4B7D0576759}" dt="2020-07-08T23:26:55.411" v="411" actId="478"/>
          <ac:cxnSpMkLst>
            <pc:docMk/>
            <pc:sldMk cId="2382488593" sldId="562"/>
            <ac:cxnSpMk id="47" creationId="{6E819B0A-DF7A-4CDF-AECC-7486D3583EE7}"/>
          </ac:cxnSpMkLst>
        </pc:cxnChg>
        <pc:cxnChg chg="add del mod">
          <ac:chgData name="" userId="3b99287881d56c4f" providerId="LiveId" clId="{DB9B387E-AD44-4089-BB4C-C4B7D0576759}" dt="2020-07-08T23:26:02.315" v="399" actId="478"/>
          <ac:cxnSpMkLst>
            <pc:docMk/>
            <pc:sldMk cId="2382488593" sldId="562"/>
            <ac:cxnSpMk id="48" creationId="{B2623149-C47A-4041-AD21-C6BCABC0D727}"/>
          </ac:cxnSpMkLst>
        </pc:cxnChg>
        <pc:cxnChg chg="add del mod">
          <ac:chgData name="" userId="3b99287881d56c4f" providerId="LiveId" clId="{DB9B387E-AD44-4089-BB4C-C4B7D0576759}" dt="2020-07-08T23:26:58.248" v="412" actId="478"/>
          <ac:cxnSpMkLst>
            <pc:docMk/>
            <pc:sldMk cId="2382488593" sldId="562"/>
            <ac:cxnSpMk id="49" creationId="{7F103354-C521-442E-94A1-5115ECCD28D4}"/>
          </ac:cxnSpMkLst>
        </pc:cxnChg>
        <pc:cxnChg chg="add del mod">
          <ac:chgData name="" userId="3b99287881d56c4f" providerId="LiveId" clId="{DB9B387E-AD44-4089-BB4C-C4B7D0576759}" dt="2020-07-08T23:25:49.491" v="391" actId="478"/>
          <ac:cxnSpMkLst>
            <pc:docMk/>
            <pc:sldMk cId="2382488593" sldId="562"/>
            <ac:cxnSpMk id="50" creationId="{CCA8FFE0-C935-4B90-B907-553F681F9367}"/>
          </ac:cxnSpMkLst>
        </pc:cxnChg>
        <pc:cxnChg chg="add del mod">
          <ac:chgData name="" userId="3b99287881d56c4f" providerId="LiveId" clId="{DB9B387E-AD44-4089-BB4C-C4B7D0576759}" dt="2020-07-08T23:25:48.935" v="390" actId="478"/>
          <ac:cxnSpMkLst>
            <pc:docMk/>
            <pc:sldMk cId="2382488593" sldId="562"/>
            <ac:cxnSpMk id="51" creationId="{15B234A2-B8B5-4E0B-9D81-8434BAB57EEB}"/>
          </ac:cxnSpMkLst>
        </pc:cxnChg>
        <pc:cxnChg chg="add del mod">
          <ac:chgData name="" userId="3b99287881d56c4f" providerId="LiveId" clId="{DB9B387E-AD44-4089-BB4C-C4B7D0576759}" dt="2020-07-08T23:25:49.999" v="392" actId="478"/>
          <ac:cxnSpMkLst>
            <pc:docMk/>
            <pc:sldMk cId="2382488593" sldId="562"/>
            <ac:cxnSpMk id="52" creationId="{884F6FCD-42E0-4AF0-8529-2C09DB5C07C0}"/>
          </ac:cxnSpMkLst>
        </pc:cxnChg>
        <pc:cxnChg chg="add del mod">
          <ac:chgData name="" userId="3b99287881d56c4f" providerId="LiveId" clId="{DB9B387E-AD44-4089-BB4C-C4B7D0576759}" dt="2020-07-08T23:25:48.040" v="389" actId="478"/>
          <ac:cxnSpMkLst>
            <pc:docMk/>
            <pc:sldMk cId="2382488593" sldId="562"/>
            <ac:cxnSpMk id="53" creationId="{04068BB3-B60A-4ED6-956D-DFBEC4DFBED2}"/>
          </ac:cxnSpMkLst>
        </pc:cxnChg>
        <pc:cxnChg chg="add del mod">
          <ac:chgData name="" userId="3b99287881d56c4f" providerId="LiveId" clId="{DB9B387E-AD44-4089-BB4C-C4B7D0576759}" dt="2020-07-08T23:26:02.931" v="400" actId="478"/>
          <ac:cxnSpMkLst>
            <pc:docMk/>
            <pc:sldMk cId="2382488593" sldId="562"/>
            <ac:cxnSpMk id="54" creationId="{DA29ADD2-7BD4-4853-B523-C9C0A489F3AE}"/>
          </ac:cxnSpMkLst>
        </pc:cxnChg>
        <pc:cxnChg chg="add del mod">
          <ac:chgData name="" userId="3b99287881d56c4f" providerId="LiveId" clId="{DB9B387E-AD44-4089-BB4C-C4B7D0576759}" dt="2020-07-08T23:25:47.095" v="388" actId="478"/>
          <ac:cxnSpMkLst>
            <pc:docMk/>
            <pc:sldMk cId="2382488593" sldId="562"/>
            <ac:cxnSpMk id="55" creationId="{2EBC3D81-6226-4021-8A48-C6F8DBE94935}"/>
          </ac:cxnSpMkLst>
        </pc:cxnChg>
        <pc:cxnChg chg="add del mod">
          <ac:chgData name="" userId="3b99287881d56c4f" providerId="LiveId" clId="{DB9B387E-AD44-4089-BB4C-C4B7D0576759}" dt="2020-07-08T23:27:06.051" v="418" actId="478"/>
          <ac:cxnSpMkLst>
            <pc:docMk/>
            <pc:sldMk cId="2382488593" sldId="562"/>
            <ac:cxnSpMk id="56" creationId="{B9085752-D04E-48D2-90C5-D2BB4A2F436C}"/>
          </ac:cxnSpMkLst>
        </pc:cxnChg>
        <pc:cxnChg chg="add del mod">
          <ac:chgData name="" userId="3b99287881d56c4f" providerId="LiveId" clId="{DB9B387E-AD44-4089-BB4C-C4B7D0576759}" dt="2020-07-08T23:27:06.051" v="418" actId="478"/>
          <ac:cxnSpMkLst>
            <pc:docMk/>
            <pc:sldMk cId="2382488593" sldId="562"/>
            <ac:cxnSpMk id="57" creationId="{C81757BB-0B03-4FE4-ACAA-0F0CD491099F}"/>
          </ac:cxnSpMkLst>
        </pc:cxnChg>
        <pc:cxnChg chg="add del mod">
          <ac:chgData name="" userId="3b99287881d56c4f" providerId="LiveId" clId="{DB9B387E-AD44-4089-BB4C-C4B7D0576759}" dt="2020-07-08T23:27:06.051" v="418" actId="478"/>
          <ac:cxnSpMkLst>
            <pc:docMk/>
            <pc:sldMk cId="2382488593" sldId="562"/>
            <ac:cxnSpMk id="58" creationId="{FA0D8A8A-8CB5-4D6E-ACD7-6841E9875A04}"/>
          </ac:cxnSpMkLst>
        </pc:cxnChg>
        <pc:cxnChg chg="add del mod">
          <ac:chgData name="" userId="3b99287881d56c4f" providerId="LiveId" clId="{DB9B387E-AD44-4089-BB4C-C4B7D0576759}" dt="2020-07-08T23:27:06.051" v="418" actId="478"/>
          <ac:cxnSpMkLst>
            <pc:docMk/>
            <pc:sldMk cId="2382488593" sldId="562"/>
            <ac:cxnSpMk id="59" creationId="{7D8FFE9F-30AD-4EED-BB3A-42B36A0C49EA}"/>
          </ac:cxnSpMkLst>
        </pc:cxnChg>
        <pc:cxnChg chg="add del mod">
          <ac:chgData name="" userId="3b99287881d56c4f" providerId="LiveId" clId="{DB9B387E-AD44-4089-BB4C-C4B7D0576759}" dt="2020-07-08T23:27:06.051" v="418" actId="478"/>
          <ac:cxnSpMkLst>
            <pc:docMk/>
            <pc:sldMk cId="2382488593" sldId="562"/>
            <ac:cxnSpMk id="60" creationId="{CEDA9107-5BEC-4588-8101-F1727BD31F18}"/>
          </ac:cxnSpMkLst>
        </pc:cxnChg>
        <pc:cxnChg chg="add mod">
          <ac:chgData name="" userId="3b99287881d56c4f" providerId="LiveId" clId="{DB9B387E-AD44-4089-BB4C-C4B7D0576759}" dt="2020-07-08T23:50:01.603" v="556" actId="1076"/>
          <ac:cxnSpMkLst>
            <pc:docMk/>
            <pc:sldMk cId="2382488593" sldId="562"/>
            <ac:cxnSpMk id="94" creationId="{E24A1DAD-D85C-4F8B-96D9-7BAD8ACC3E0F}"/>
          </ac:cxnSpMkLst>
        </pc:cxnChg>
      </pc:sldChg>
      <pc:sldChg chg="addSp delSp modSp add delAnim modAnim">
        <pc:chgData name="" userId="3b99287881d56c4f" providerId="LiveId" clId="{DB9B387E-AD44-4089-BB4C-C4B7D0576759}" dt="2020-07-09T14:28:14.440" v="3537" actId="20577"/>
        <pc:sldMkLst>
          <pc:docMk/>
          <pc:sldMk cId="1729969707" sldId="563"/>
        </pc:sldMkLst>
        <pc:spChg chg="add mod">
          <ac:chgData name="" userId="3b99287881d56c4f" providerId="LiveId" clId="{DB9B387E-AD44-4089-BB4C-C4B7D0576759}" dt="2020-07-09T03:18:38.118" v="2054" actId="207"/>
          <ac:spMkLst>
            <pc:docMk/>
            <pc:sldMk cId="1729969707" sldId="563"/>
            <ac:spMk id="18" creationId="{42E30AB9-D3BE-4110-A7B8-D59664B21FEF}"/>
          </ac:spMkLst>
        </pc:spChg>
        <pc:spChg chg="add del mod">
          <ac:chgData name="" userId="3b99287881d56c4f" providerId="LiveId" clId="{DB9B387E-AD44-4089-BB4C-C4B7D0576759}" dt="2020-07-09T00:38:08.126" v="774" actId="478"/>
          <ac:spMkLst>
            <pc:docMk/>
            <pc:sldMk cId="1729969707" sldId="563"/>
            <ac:spMk id="19" creationId="{85377E9B-DEEE-48C9-9CE5-F2F6EE4D2537}"/>
          </ac:spMkLst>
        </pc:spChg>
        <pc:spChg chg="add mod">
          <ac:chgData name="" userId="3b99287881d56c4f" providerId="LiveId" clId="{DB9B387E-AD44-4089-BB4C-C4B7D0576759}" dt="2020-07-09T01:53:38.013" v="1151" actId="1076"/>
          <ac:spMkLst>
            <pc:docMk/>
            <pc:sldMk cId="1729969707" sldId="563"/>
            <ac:spMk id="20" creationId="{4AE978ED-5D5D-4C14-8FAF-4BC0A9031FEB}"/>
          </ac:spMkLst>
        </pc:spChg>
        <pc:spChg chg="add del mod">
          <ac:chgData name="" userId="3b99287881d56c4f" providerId="LiveId" clId="{DB9B387E-AD44-4089-BB4C-C4B7D0576759}" dt="2020-07-09T01:34:42.369" v="817" actId="478"/>
          <ac:spMkLst>
            <pc:docMk/>
            <pc:sldMk cId="1729969707" sldId="563"/>
            <ac:spMk id="21" creationId="{6300CBBF-C41E-4CEA-94C2-000290190494}"/>
          </ac:spMkLst>
        </pc:spChg>
        <pc:spChg chg="add del mod">
          <ac:chgData name="" userId="3b99287881d56c4f" providerId="LiveId" clId="{DB9B387E-AD44-4089-BB4C-C4B7D0576759}" dt="2020-07-09T01:34:48.545" v="822" actId="478"/>
          <ac:spMkLst>
            <pc:docMk/>
            <pc:sldMk cId="1729969707" sldId="563"/>
            <ac:spMk id="22" creationId="{A24B07CD-61E8-43DE-AE1B-6B05601D7A9E}"/>
          </ac:spMkLst>
        </pc:spChg>
        <pc:spChg chg="add del mod">
          <ac:chgData name="" userId="3b99287881d56c4f" providerId="LiveId" clId="{DB9B387E-AD44-4089-BB4C-C4B7D0576759}" dt="2020-07-09T01:34:51.082" v="825" actId="478"/>
          <ac:spMkLst>
            <pc:docMk/>
            <pc:sldMk cId="1729969707" sldId="563"/>
            <ac:spMk id="23" creationId="{44C16D39-69AA-45E7-B682-06BF1843C2F8}"/>
          </ac:spMkLst>
        </pc:spChg>
        <pc:spChg chg="add mod">
          <ac:chgData name="" userId="3b99287881d56c4f" providerId="LiveId" clId="{DB9B387E-AD44-4089-BB4C-C4B7D0576759}" dt="2020-07-09T02:10:04.458" v="1384" actId="1076"/>
          <ac:spMkLst>
            <pc:docMk/>
            <pc:sldMk cId="1729969707" sldId="563"/>
            <ac:spMk id="24" creationId="{073E0500-E92E-4516-93A8-90D4BF311D51}"/>
          </ac:spMkLst>
        </pc:spChg>
        <pc:spChg chg="add del mod">
          <ac:chgData name="" userId="3b99287881d56c4f" providerId="LiveId" clId="{DB9B387E-AD44-4089-BB4C-C4B7D0576759}" dt="2020-07-09T00:36:13.396" v="760" actId="478"/>
          <ac:spMkLst>
            <pc:docMk/>
            <pc:sldMk cId="1729969707" sldId="563"/>
            <ac:spMk id="26" creationId="{B627A818-82DD-4FC0-A91F-3EA504029CE3}"/>
          </ac:spMkLst>
        </pc:spChg>
        <pc:spChg chg="add del mod">
          <ac:chgData name="" userId="3b99287881d56c4f" providerId="LiveId" clId="{DB9B387E-AD44-4089-BB4C-C4B7D0576759}" dt="2020-07-09T00:36:11.528" v="759" actId="478"/>
          <ac:spMkLst>
            <pc:docMk/>
            <pc:sldMk cId="1729969707" sldId="563"/>
            <ac:spMk id="27" creationId="{A1DD5170-87D3-430D-84CB-22CA931CDD90}"/>
          </ac:spMkLst>
        </pc:spChg>
        <pc:spChg chg="add del mod">
          <ac:chgData name="" userId="3b99287881d56c4f" providerId="LiveId" clId="{DB9B387E-AD44-4089-BB4C-C4B7D0576759}" dt="2020-07-09T00:36:11.528" v="759" actId="478"/>
          <ac:spMkLst>
            <pc:docMk/>
            <pc:sldMk cId="1729969707" sldId="563"/>
            <ac:spMk id="28" creationId="{C6B4808D-F581-4AAD-9281-BAF41FAFCB16}"/>
          </ac:spMkLst>
        </pc:spChg>
        <pc:spChg chg="add del mod">
          <ac:chgData name="" userId="3b99287881d56c4f" providerId="LiveId" clId="{DB9B387E-AD44-4089-BB4C-C4B7D0576759}" dt="2020-07-09T00:36:11.528" v="759" actId="478"/>
          <ac:spMkLst>
            <pc:docMk/>
            <pc:sldMk cId="1729969707" sldId="563"/>
            <ac:spMk id="29" creationId="{65CE0663-431C-4005-8B8D-54F04CEDA302}"/>
          </ac:spMkLst>
        </pc:spChg>
        <pc:spChg chg="add del mod">
          <ac:chgData name="" userId="3b99287881d56c4f" providerId="LiveId" clId="{DB9B387E-AD44-4089-BB4C-C4B7D0576759}" dt="2020-07-09T00:36:11.528" v="759" actId="478"/>
          <ac:spMkLst>
            <pc:docMk/>
            <pc:sldMk cId="1729969707" sldId="563"/>
            <ac:spMk id="30" creationId="{EF77F1D2-1B39-4EDC-80A3-A5D63551EB69}"/>
          </ac:spMkLst>
        </pc:spChg>
        <pc:spChg chg="add del mod">
          <ac:chgData name="" userId="3b99287881d56c4f" providerId="LiveId" clId="{DB9B387E-AD44-4089-BB4C-C4B7D0576759}" dt="2020-07-09T00:36:11.528" v="759" actId="478"/>
          <ac:spMkLst>
            <pc:docMk/>
            <pc:sldMk cId="1729969707" sldId="563"/>
            <ac:spMk id="31" creationId="{AEEE6B8A-E175-414F-82AD-1C2BD94506B9}"/>
          </ac:spMkLst>
        </pc:spChg>
        <pc:spChg chg="add del mod">
          <ac:chgData name="" userId="3b99287881d56c4f" providerId="LiveId" clId="{DB9B387E-AD44-4089-BB4C-C4B7D0576759}" dt="2020-07-09T00:36:11.528" v="759" actId="478"/>
          <ac:spMkLst>
            <pc:docMk/>
            <pc:sldMk cId="1729969707" sldId="563"/>
            <ac:spMk id="32" creationId="{BE5AF9AE-4727-4411-8814-B703FB47A25E}"/>
          </ac:spMkLst>
        </pc:spChg>
        <pc:spChg chg="add del mod">
          <ac:chgData name="" userId="3b99287881d56c4f" providerId="LiveId" clId="{DB9B387E-AD44-4089-BB4C-C4B7D0576759}" dt="2020-07-09T00:36:11.528" v="759" actId="478"/>
          <ac:spMkLst>
            <pc:docMk/>
            <pc:sldMk cId="1729969707" sldId="563"/>
            <ac:spMk id="33" creationId="{718E5F70-0C73-40CB-8F43-EEDD031B496D}"/>
          </ac:spMkLst>
        </pc:spChg>
        <pc:spChg chg="add del mod">
          <ac:chgData name="" userId="3b99287881d56c4f" providerId="LiveId" clId="{DB9B387E-AD44-4089-BB4C-C4B7D0576759}" dt="2020-07-09T00:36:11.528" v="759" actId="478"/>
          <ac:spMkLst>
            <pc:docMk/>
            <pc:sldMk cId="1729969707" sldId="563"/>
            <ac:spMk id="34" creationId="{042D6708-28FB-4B09-9C53-860AE9C83997}"/>
          </ac:spMkLst>
        </pc:spChg>
        <pc:spChg chg="add del mod">
          <ac:chgData name="" userId="3b99287881d56c4f" providerId="LiveId" clId="{DB9B387E-AD44-4089-BB4C-C4B7D0576759}" dt="2020-07-09T00:36:11.528" v="759" actId="478"/>
          <ac:spMkLst>
            <pc:docMk/>
            <pc:sldMk cId="1729969707" sldId="563"/>
            <ac:spMk id="35" creationId="{8E370B06-994F-42E9-93B0-5522FCC13E06}"/>
          </ac:spMkLst>
        </pc:spChg>
        <pc:spChg chg="add del mod">
          <ac:chgData name="" userId="3b99287881d56c4f" providerId="LiveId" clId="{DB9B387E-AD44-4089-BB4C-C4B7D0576759}" dt="2020-07-09T00:36:11.528" v="759" actId="478"/>
          <ac:spMkLst>
            <pc:docMk/>
            <pc:sldMk cId="1729969707" sldId="563"/>
            <ac:spMk id="36" creationId="{FC7F9B44-84EF-4529-B20B-9F409B76D7CF}"/>
          </ac:spMkLst>
        </pc:spChg>
        <pc:spChg chg="add del mod">
          <ac:chgData name="" userId="3b99287881d56c4f" providerId="LiveId" clId="{DB9B387E-AD44-4089-BB4C-C4B7D0576759}" dt="2020-07-09T00:36:11.528" v="759" actId="478"/>
          <ac:spMkLst>
            <pc:docMk/>
            <pc:sldMk cId="1729969707" sldId="563"/>
            <ac:spMk id="37" creationId="{D94E50CB-61F3-4D40-9936-3A2C0CEEA3BE}"/>
          </ac:spMkLst>
        </pc:spChg>
        <pc:spChg chg="add del mod">
          <ac:chgData name="" userId="3b99287881d56c4f" providerId="LiveId" clId="{DB9B387E-AD44-4089-BB4C-C4B7D0576759}" dt="2020-07-09T00:35:42.016" v="755" actId="478"/>
          <ac:spMkLst>
            <pc:docMk/>
            <pc:sldMk cId="1729969707" sldId="563"/>
            <ac:spMk id="38" creationId="{F682355D-F468-4396-80C0-35FD21922BBE}"/>
          </ac:spMkLst>
        </pc:spChg>
        <pc:spChg chg="add del mod">
          <ac:chgData name="" userId="3b99287881d56c4f" providerId="LiveId" clId="{DB9B387E-AD44-4089-BB4C-C4B7D0576759}" dt="2020-07-09T00:35:44.976" v="756" actId="478"/>
          <ac:spMkLst>
            <pc:docMk/>
            <pc:sldMk cId="1729969707" sldId="563"/>
            <ac:spMk id="39" creationId="{D63F1B50-2D90-4CFF-9F24-EF259BD0E24F}"/>
          </ac:spMkLst>
        </pc:spChg>
        <pc:spChg chg="add del mod">
          <ac:chgData name="" userId="3b99287881d56c4f" providerId="LiveId" clId="{DB9B387E-AD44-4089-BB4C-C4B7D0576759}" dt="2020-07-09T00:35:47.667" v="757" actId="478"/>
          <ac:spMkLst>
            <pc:docMk/>
            <pc:sldMk cId="1729969707" sldId="563"/>
            <ac:spMk id="40" creationId="{BAB6A4B6-FB38-467F-BA35-B2129CBAC12D}"/>
          </ac:spMkLst>
        </pc:spChg>
        <pc:spChg chg="add del mod">
          <ac:chgData name="" userId="3b99287881d56c4f" providerId="LiveId" clId="{DB9B387E-AD44-4089-BB4C-C4B7D0576759}" dt="2020-07-09T00:36:11.528" v="759" actId="478"/>
          <ac:spMkLst>
            <pc:docMk/>
            <pc:sldMk cId="1729969707" sldId="563"/>
            <ac:spMk id="41" creationId="{05C2A530-4C5D-4EF2-A0C1-22FEFC2CE10E}"/>
          </ac:spMkLst>
        </pc:spChg>
        <pc:spChg chg="add del mod">
          <ac:chgData name="" userId="3b99287881d56c4f" providerId="LiveId" clId="{DB9B387E-AD44-4089-BB4C-C4B7D0576759}" dt="2020-07-09T00:36:11.528" v="759" actId="478"/>
          <ac:spMkLst>
            <pc:docMk/>
            <pc:sldMk cId="1729969707" sldId="563"/>
            <ac:spMk id="42" creationId="{AD42F46F-C08E-4593-ADB2-43A6D8F6A34A}"/>
          </ac:spMkLst>
        </pc:spChg>
        <pc:spChg chg="add del mod">
          <ac:chgData name="" userId="3b99287881d56c4f" providerId="LiveId" clId="{DB9B387E-AD44-4089-BB4C-C4B7D0576759}" dt="2020-07-09T00:36:11.528" v="759" actId="478"/>
          <ac:spMkLst>
            <pc:docMk/>
            <pc:sldMk cId="1729969707" sldId="563"/>
            <ac:spMk id="43" creationId="{AF18365B-A636-4FE8-B1C5-5E3DE288C712}"/>
          </ac:spMkLst>
        </pc:spChg>
        <pc:spChg chg="add del mod">
          <ac:chgData name="" userId="3b99287881d56c4f" providerId="LiveId" clId="{DB9B387E-AD44-4089-BB4C-C4B7D0576759}" dt="2020-07-09T00:35:24.064" v="750" actId="478"/>
          <ac:spMkLst>
            <pc:docMk/>
            <pc:sldMk cId="1729969707" sldId="563"/>
            <ac:spMk id="58" creationId="{0A9B0A6E-AB94-49DC-A101-E9FD7F8EA842}"/>
          </ac:spMkLst>
        </pc:spChg>
        <pc:spChg chg="add del mod">
          <ac:chgData name="" userId="3b99287881d56c4f" providerId="LiveId" clId="{DB9B387E-AD44-4089-BB4C-C4B7D0576759}" dt="2020-07-09T00:35:24.644" v="751" actId="478"/>
          <ac:spMkLst>
            <pc:docMk/>
            <pc:sldMk cId="1729969707" sldId="563"/>
            <ac:spMk id="59" creationId="{607EA381-E7CE-481E-A68C-240145F5607A}"/>
          </ac:spMkLst>
        </pc:spChg>
        <pc:spChg chg="add mod">
          <ac:chgData name="" userId="3b99287881d56c4f" providerId="LiveId" clId="{DB9B387E-AD44-4089-BB4C-C4B7D0576759}" dt="2020-07-09T03:18:21.229" v="2048" actId="207"/>
          <ac:spMkLst>
            <pc:docMk/>
            <pc:sldMk cId="1729969707" sldId="563"/>
            <ac:spMk id="60" creationId="{B56710D2-AF96-4456-A4B2-5FACAD5FB0D8}"/>
          </ac:spMkLst>
        </pc:spChg>
        <pc:spChg chg="add mod">
          <ac:chgData name="" userId="3b99287881d56c4f" providerId="LiveId" clId="{DB9B387E-AD44-4089-BB4C-C4B7D0576759}" dt="2020-07-09T02:11:52.698" v="1414" actId="1076"/>
          <ac:spMkLst>
            <pc:docMk/>
            <pc:sldMk cId="1729969707" sldId="563"/>
            <ac:spMk id="61" creationId="{B536FA20-32C7-470F-9451-78462C67B056}"/>
          </ac:spMkLst>
        </pc:spChg>
        <pc:spChg chg="add mod">
          <ac:chgData name="" userId="3b99287881d56c4f" providerId="LiveId" clId="{DB9B387E-AD44-4089-BB4C-C4B7D0576759}" dt="2020-07-09T02:40:55.195" v="1720" actId="208"/>
          <ac:spMkLst>
            <pc:docMk/>
            <pc:sldMk cId="1729969707" sldId="563"/>
            <ac:spMk id="62" creationId="{C131BB3F-552A-4C12-88C9-577E89421568}"/>
          </ac:spMkLst>
        </pc:spChg>
        <pc:spChg chg="mod">
          <ac:chgData name="" userId="3b99287881d56c4f" providerId="LiveId" clId="{DB9B387E-AD44-4089-BB4C-C4B7D0576759}" dt="2020-07-09T14:28:14.440" v="3537" actId="20577"/>
          <ac:spMkLst>
            <pc:docMk/>
            <pc:sldMk cId="1729969707" sldId="563"/>
            <ac:spMk id="64" creationId="{5458CF73-40D4-7F49-9409-22B2FBEF4306}"/>
          </ac:spMkLst>
        </pc:spChg>
        <pc:spChg chg="add mod">
          <ac:chgData name="" userId="3b99287881d56c4f" providerId="LiveId" clId="{DB9B387E-AD44-4089-BB4C-C4B7D0576759}" dt="2020-07-09T06:20:54.049" v="2308" actId="1076"/>
          <ac:spMkLst>
            <pc:docMk/>
            <pc:sldMk cId="1729969707" sldId="563"/>
            <ac:spMk id="65" creationId="{CEB2CED0-E21D-4F5D-89AB-3A4A648FD5FB}"/>
          </ac:spMkLst>
        </pc:spChg>
        <pc:spChg chg="add mod">
          <ac:chgData name="" userId="3b99287881d56c4f" providerId="LiveId" clId="{DB9B387E-AD44-4089-BB4C-C4B7D0576759}" dt="2020-07-09T01:57:50.401" v="1233" actId="208"/>
          <ac:spMkLst>
            <pc:docMk/>
            <pc:sldMk cId="1729969707" sldId="563"/>
            <ac:spMk id="66" creationId="{AD03E870-C0E4-4C8C-A60C-A98E5DCE9188}"/>
          </ac:spMkLst>
        </pc:spChg>
        <pc:spChg chg="add mod">
          <ac:chgData name="" userId="3b99287881d56c4f" providerId="LiveId" clId="{DB9B387E-AD44-4089-BB4C-C4B7D0576759}" dt="2020-07-09T01:54:05.137" v="1157" actId="1076"/>
          <ac:spMkLst>
            <pc:docMk/>
            <pc:sldMk cId="1729969707" sldId="563"/>
            <ac:spMk id="67" creationId="{6B060991-1D00-4DBB-B153-3F6B77565F1A}"/>
          </ac:spMkLst>
        </pc:spChg>
        <pc:spChg chg="add del mod">
          <ac:chgData name="" userId="3b99287881d56c4f" providerId="LiveId" clId="{DB9B387E-AD44-4089-BB4C-C4B7D0576759}" dt="2020-07-09T01:38:37.827" v="869" actId="478"/>
          <ac:spMkLst>
            <pc:docMk/>
            <pc:sldMk cId="1729969707" sldId="563"/>
            <ac:spMk id="68" creationId="{E7CDD3BD-699B-4819-8F1A-CF93D1858E7C}"/>
          </ac:spMkLst>
        </pc:spChg>
        <pc:spChg chg="add del mod">
          <ac:chgData name="" userId="3b99287881d56c4f" providerId="LiveId" clId="{DB9B387E-AD44-4089-BB4C-C4B7D0576759}" dt="2020-07-09T00:36:03.274" v="758" actId="478"/>
          <ac:spMkLst>
            <pc:docMk/>
            <pc:sldMk cId="1729969707" sldId="563"/>
            <ac:spMk id="69" creationId="{3C787D86-D283-4384-B83F-B3832CA79B9E}"/>
          </ac:spMkLst>
        </pc:spChg>
        <pc:spChg chg="add del mod">
          <ac:chgData name="" userId="3b99287881d56c4f" providerId="LiveId" clId="{DB9B387E-AD44-4089-BB4C-C4B7D0576759}" dt="2020-07-09T02:22:02.596" v="1509" actId="478"/>
          <ac:spMkLst>
            <pc:docMk/>
            <pc:sldMk cId="1729969707" sldId="563"/>
            <ac:spMk id="92" creationId="{78730D9E-E7D5-4187-BDEC-0AD89A6C35A9}"/>
          </ac:spMkLst>
        </pc:spChg>
        <pc:spChg chg="add del mod">
          <ac:chgData name="" userId="3b99287881d56c4f" providerId="LiveId" clId="{DB9B387E-AD44-4089-BB4C-C4B7D0576759}" dt="2020-07-09T01:34:32.292" v="814" actId="478"/>
          <ac:spMkLst>
            <pc:docMk/>
            <pc:sldMk cId="1729969707" sldId="563"/>
            <ac:spMk id="95" creationId="{C92890AF-4D65-45D5-B64B-5DA22F5A6DD8}"/>
          </ac:spMkLst>
        </pc:spChg>
        <pc:spChg chg="add mod">
          <ac:chgData name="" userId="3b99287881d56c4f" providerId="LiveId" clId="{DB9B387E-AD44-4089-BB4C-C4B7D0576759}" dt="2020-07-09T01:53:38.013" v="1151" actId="1076"/>
          <ac:spMkLst>
            <pc:docMk/>
            <pc:sldMk cId="1729969707" sldId="563"/>
            <ac:spMk id="100" creationId="{5928BE67-E459-4E5D-B5F9-89E64A945195}"/>
          </ac:spMkLst>
        </pc:spChg>
        <pc:spChg chg="add mod">
          <ac:chgData name="" userId="3b99287881d56c4f" providerId="LiveId" clId="{DB9B387E-AD44-4089-BB4C-C4B7D0576759}" dt="2020-07-09T01:53:38.013" v="1151" actId="1076"/>
          <ac:spMkLst>
            <pc:docMk/>
            <pc:sldMk cId="1729969707" sldId="563"/>
            <ac:spMk id="101" creationId="{41AA51EB-347C-4F45-A374-71F892568587}"/>
          </ac:spMkLst>
        </pc:spChg>
        <pc:spChg chg="add mod">
          <ac:chgData name="" userId="3b99287881d56c4f" providerId="LiveId" clId="{DB9B387E-AD44-4089-BB4C-C4B7D0576759}" dt="2020-07-09T03:18:40.181" v="2055" actId="207"/>
          <ac:spMkLst>
            <pc:docMk/>
            <pc:sldMk cId="1729969707" sldId="563"/>
            <ac:spMk id="107" creationId="{AEB7B54F-CBA7-49A7-B4D6-CAF2AC369C4A}"/>
          </ac:spMkLst>
        </pc:spChg>
        <pc:spChg chg="add mod">
          <ac:chgData name="" userId="3b99287881d56c4f" providerId="LiveId" clId="{DB9B387E-AD44-4089-BB4C-C4B7D0576759}" dt="2020-07-09T02:40:50.709" v="1717" actId="207"/>
          <ac:spMkLst>
            <pc:docMk/>
            <pc:sldMk cId="1729969707" sldId="563"/>
            <ac:spMk id="138" creationId="{86096D3A-115B-4F9C-B3B8-63F3CB569640}"/>
          </ac:spMkLst>
        </pc:spChg>
        <pc:spChg chg="add del mod">
          <ac:chgData name="" userId="3b99287881d56c4f" providerId="LiveId" clId="{DB9B387E-AD44-4089-BB4C-C4B7D0576759}" dt="2020-07-09T06:21:29.073" v="2316" actId="478"/>
          <ac:spMkLst>
            <pc:docMk/>
            <pc:sldMk cId="1729969707" sldId="563"/>
            <ac:spMk id="139" creationId="{C266D72C-8041-4ECC-B96E-2105C0C82F50}"/>
          </ac:spMkLst>
        </pc:spChg>
        <pc:spChg chg="add mod">
          <ac:chgData name="" userId="3b99287881d56c4f" providerId="LiveId" clId="{DB9B387E-AD44-4089-BB4C-C4B7D0576759}" dt="2020-07-09T03:18:23.605" v="2049" actId="207"/>
          <ac:spMkLst>
            <pc:docMk/>
            <pc:sldMk cId="1729969707" sldId="563"/>
            <ac:spMk id="140" creationId="{DCE1D2E6-BB94-4C44-A889-C148FEA6873F}"/>
          </ac:spMkLst>
        </pc:spChg>
        <pc:spChg chg="add del mod">
          <ac:chgData name="" userId="3b99287881d56c4f" providerId="LiveId" clId="{DB9B387E-AD44-4089-BB4C-C4B7D0576759}" dt="2020-07-09T02:22:04.495" v="1510" actId="478"/>
          <ac:spMkLst>
            <pc:docMk/>
            <pc:sldMk cId="1729969707" sldId="563"/>
            <ac:spMk id="147" creationId="{17B1384B-988E-4B09-B994-7B23552EC76B}"/>
          </ac:spMkLst>
        </pc:spChg>
        <pc:spChg chg="add del mod">
          <ac:chgData name="" userId="3b99287881d56c4f" providerId="LiveId" clId="{DB9B387E-AD44-4089-BB4C-C4B7D0576759}" dt="2020-07-09T02:22:05.841" v="1511" actId="478"/>
          <ac:spMkLst>
            <pc:docMk/>
            <pc:sldMk cId="1729969707" sldId="563"/>
            <ac:spMk id="148" creationId="{DF881B04-B285-498F-95A5-01C3151CCBCD}"/>
          </ac:spMkLst>
        </pc:spChg>
        <pc:spChg chg="add mod">
          <ac:chgData name="" userId="3b99287881d56c4f" providerId="LiveId" clId="{DB9B387E-AD44-4089-BB4C-C4B7D0576759}" dt="2020-07-09T01:53:38.013" v="1151" actId="1076"/>
          <ac:spMkLst>
            <pc:docMk/>
            <pc:sldMk cId="1729969707" sldId="563"/>
            <ac:spMk id="171" creationId="{4914DB75-EA21-444D-9080-E0472A7C4A31}"/>
          </ac:spMkLst>
        </pc:spChg>
        <pc:spChg chg="add mod">
          <ac:chgData name="" userId="3b99287881d56c4f" providerId="LiveId" clId="{DB9B387E-AD44-4089-BB4C-C4B7D0576759}" dt="2020-07-09T02:12:10.490" v="1418" actId="1076"/>
          <ac:spMkLst>
            <pc:docMk/>
            <pc:sldMk cId="1729969707" sldId="563"/>
            <ac:spMk id="172" creationId="{D95A4A06-56EF-41DB-9401-DE77AB6DB3BD}"/>
          </ac:spMkLst>
        </pc:spChg>
        <pc:spChg chg="add mod">
          <ac:chgData name="" userId="3b99287881d56c4f" providerId="LiveId" clId="{DB9B387E-AD44-4089-BB4C-C4B7D0576759}" dt="2020-07-09T02:12:08.338" v="1417" actId="1076"/>
          <ac:spMkLst>
            <pc:docMk/>
            <pc:sldMk cId="1729969707" sldId="563"/>
            <ac:spMk id="173" creationId="{B7B60333-1777-4089-B2D2-A3B860D39C79}"/>
          </ac:spMkLst>
        </pc:spChg>
        <pc:spChg chg="add mod">
          <ac:chgData name="" userId="3b99287881d56c4f" providerId="LiveId" clId="{DB9B387E-AD44-4089-BB4C-C4B7D0576759}" dt="2020-07-09T02:12:12.810" v="1419" actId="1076"/>
          <ac:spMkLst>
            <pc:docMk/>
            <pc:sldMk cId="1729969707" sldId="563"/>
            <ac:spMk id="174" creationId="{23861E7B-2141-4871-BF51-7D99218D4BE2}"/>
          </ac:spMkLst>
        </pc:spChg>
        <pc:spChg chg="add mod">
          <ac:chgData name="" userId="3b99287881d56c4f" providerId="LiveId" clId="{DB9B387E-AD44-4089-BB4C-C4B7D0576759}" dt="2020-07-09T02:12:15.337" v="1420" actId="1076"/>
          <ac:spMkLst>
            <pc:docMk/>
            <pc:sldMk cId="1729969707" sldId="563"/>
            <ac:spMk id="181" creationId="{DD9BA579-D0F6-4BAB-BE2F-EB6E7803D357}"/>
          </ac:spMkLst>
        </pc:spChg>
        <pc:spChg chg="add mod">
          <ac:chgData name="" userId="3b99287881d56c4f" providerId="LiveId" clId="{DB9B387E-AD44-4089-BB4C-C4B7D0576759}" dt="2020-07-09T03:34:36.408" v="2157" actId="114"/>
          <ac:spMkLst>
            <pc:docMk/>
            <pc:sldMk cId="1729969707" sldId="563"/>
            <ac:spMk id="185" creationId="{972F2BE3-50F4-4063-BAB2-F6FA8EE31753}"/>
          </ac:spMkLst>
        </pc:spChg>
        <pc:spChg chg="add mod">
          <ac:chgData name="" userId="3b99287881d56c4f" providerId="LiveId" clId="{DB9B387E-AD44-4089-BB4C-C4B7D0576759}" dt="2020-07-09T02:12:20.009" v="1421" actId="1076"/>
          <ac:spMkLst>
            <pc:docMk/>
            <pc:sldMk cId="1729969707" sldId="563"/>
            <ac:spMk id="186" creationId="{E4FBDAAF-70B7-4BEC-8D48-23C7EC77C5AE}"/>
          </ac:spMkLst>
        </pc:spChg>
        <pc:spChg chg="add mod">
          <ac:chgData name="" userId="3b99287881d56c4f" providerId="LiveId" clId="{DB9B387E-AD44-4089-BB4C-C4B7D0576759}" dt="2020-07-09T02:12:26.137" v="1423" actId="1076"/>
          <ac:spMkLst>
            <pc:docMk/>
            <pc:sldMk cId="1729969707" sldId="563"/>
            <ac:spMk id="187" creationId="{0D33C526-C816-478C-8794-9785FA6C2AF5}"/>
          </ac:spMkLst>
        </pc:spChg>
        <pc:spChg chg="add mod">
          <ac:chgData name="" userId="3b99287881d56c4f" providerId="LiveId" clId="{DB9B387E-AD44-4089-BB4C-C4B7D0576759}" dt="2020-07-09T03:18:47.470" v="2056" actId="207"/>
          <ac:spMkLst>
            <pc:docMk/>
            <pc:sldMk cId="1729969707" sldId="563"/>
            <ac:spMk id="191" creationId="{EB8AEB0C-3B23-4AE7-9281-211847B75671}"/>
          </ac:spMkLst>
        </pc:spChg>
        <pc:spChg chg="add mod">
          <ac:chgData name="" userId="3b99287881d56c4f" providerId="LiveId" clId="{DB9B387E-AD44-4089-BB4C-C4B7D0576759}" dt="2020-07-09T02:41:23.573" v="1727" actId="207"/>
          <ac:spMkLst>
            <pc:docMk/>
            <pc:sldMk cId="1729969707" sldId="563"/>
            <ac:spMk id="192" creationId="{99B46ADB-A070-49C2-95F0-5A6082D16305}"/>
          </ac:spMkLst>
        </pc:spChg>
        <pc:spChg chg="add del mod">
          <ac:chgData name="" userId="3b99287881d56c4f" providerId="LiveId" clId="{DB9B387E-AD44-4089-BB4C-C4B7D0576759}" dt="2020-07-09T02:00:04.840" v="1248" actId="478"/>
          <ac:spMkLst>
            <pc:docMk/>
            <pc:sldMk cId="1729969707" sldId="563"/>
            <ac:spMk id="193" creationId="{FF594FD3-BC23-40C8-9933-E37A211BA29F}"/>
          </ac:spMkLst>
        </pc:spChg>
        <pc:spChg chg="add mod">
          <ac:chgData name="" userId="3b99287881d56c4f" providerId="LiveId" clId="{DB9B387E-AD44-4089-BB4C-C4B7D0576759}" dt="2020-07-09T02:16:44.725" v="1466" actId="1076"/>
          <ac:spMkLst>
            <pc:docMk/>
            <pc:sldMk cId="1729969707" sldId="563"/>
            <ac:spMk id="204" creationId="{F64B2AC3-8ACA-4416-9A99-D41EFF378211}"/>
          </ac:spMkLst>
        </pc:spChg>
        <pc:spChg chg="add mod">
          <ac:chgData name="" userId="3b99287881d56c4f" providerId="LiveId" clId="{DB9B387E-AD44-4089-BB4C-C4B7D0576759}" dt="2020-07-09T02:16:44.725" v="1466" actId="1076"/>
          <ac:spMkLst>
            <pc:docMk/>
            <pc:sldMk cId="1729969707" sldId="563"/>
            <ac:spMk id="205" creationId="{03396EC7-4C84-459A-8397-BF75236F09AE}"/>
          </ac:spMkLst>
        </pc:spChg>
        <pc:spChg chg="add mod">
          <ac:chgData name="" userId="3b99287881d56c4f" providerId="LiveId" clId="{DB9B387E-AD44-4089-BB4C-C4B7D0576759}" dt="2020-07-09T02:16:44.725" v="1466" actId="1076"/>
          <ac:spMkLst>
            <pc:docMk/>
            <pc:sldMk cId="1729969707" sldId="563"/>
            <ac:spMk id="206" creationId="{72EAFA43-F538-4F11-A8E8-661D367E7C43}"/>
          </ac:spMkLst>
        </pc:spChg>
        <pc:spChg chg="add del mod">
          <ac:chgData name="" userId="3b99287881d56c4f" providerId="LiveId" clId="{DB9B387E-AD44-4089-BB4C-C4B7D0576759}" dt="2020-07-09T02:09:29.204" v="1373" actId="478"/>
          <ac:spMkLst>
            <pc:docMk/>
            <pc:sldMk cId="1729969707" sldId="563"/>
            <ac:spMk id="235" creationId="{EFB795BC-B070-427A-A350-34E4439C42D6}"/>
          </ac:spMkLst>
        </pc:spChg>
        <pc:spChg chg="add mod">
          <ac:chgData name="" userId="3b99287881d56c4f" providerId="LiveId" clId="{DB9B387E-AD44-4089-BB4C-C4B7D0576759}" dt="2020-07-09T02:30:20.596" v="1624" actId="20577"/>
          <ac:spMkLst>
            <pc:docMk/>
            <pc:sldMk cId="1729969707" sldId="563"/>
            <ac:spMk id="274" creationId="{6E8CC93A-5B49-4489-B493-12C836391605}"/>
          </ac:spMkLst>
        </pc:spChg>
        <pc:spChg chg="add mod">
          <ac:chgData name="" userId="3b99287881d56c4f" providerId="LiveId" clId="{DB9B387E-AD44-4089-BB4C-C4B7D0576759}" dt="2020-07-09T02:30:13.086" v="1621" actId="20577"/>
          <ac:spMkLst>
            <pc:docMk/>
            <pc:sldMk cId="1729969707" sldId="563"/>
            <ac:spMk id="275" creationId="{610DABBF-7FD5-4044-AECB-16666D654CD9}"/>
          </ac:spMkLst>
        </pc:spChg>
        <pc:spChg chg="add mod">
          <ac:chgData name="" userId="3b99287881d56c4f" providerId="LiveId" clId="{DB9B387E-AD44-4089-BB4C-C4B7D0576759}" dt="2020-07-09T03:34:14.960" v="2155" actId="114"/>
          <ac:spMkLst>
            <pc:docMk/>
            <pc:sldMk cId="1729969707" sldId="563"/>
            <ac:spMk id="276" creationId="{F7576A5B-E703-417E-8BC3-1589219C573B}"/>
          </ac:spMkLst>
        </pc:spChg>
        <pc:spChg chg="add mod">
          <ac:chgData name="" userId="3b99287881d56c4f" providerId="LiveId" clId="{DB9B387E-AD44-4089-BB4C-C4B7D0576759}" dt="2020-07-09T03:34:18.721" v="2156" actId="114"/>
          <ac:spMkLst>
            <pc:docMk/>
            <pc:sldMk cId="1729969707" sldId="563"/>
            <ac:spMk id="277" creationId="{BE92C094-4E22-42D1-ABA2-1F8382BE9FF7}"/>
          </ac:spMkLst>
        </pc:spChg>
        <pc:spChg chg="add mod">
          <ac:chgData name="" userId="3b99287881d56c4f" providerId="LiveId" clId="{DB9B387E-AD44-4089-BB4C-C4B7D0576759}" dt="2020-07-09T02:29:49.476" v="1608" actId="20577"/>
          <ac:spMkLst>
            <pc:docMk/>
            <pc:sldMk cId="1729969707" sldId="563"/>
            <ac:spMk id="279" creationId="{331084DA-3628-4433-84B5-8A31DE9E1763}"/>
          </ac:spMkLst>
        </pc:spChg>
        <pc:spChg chg="add mod">
          <ac:chgData name="" userId="3b99287881d56c4f" providerId="LiveId" clId="{DB9B387E-AD44-4089-BB4C-C4B7D0576759}" dt="2020-07-09T03:28:40.748" v="2134" actId="20577"/>
          <ac:spMkLst>
            <pc:docMk/>
            <pc:sldMk cId="1729969707" sldId="563"/>
            <ac:spMk id="281" creationId="{8473A4C6-7079-41B1-B810-4A88DB5BF18C}"/>
          </ac:spMkLst>
        </pc:spChg>
        <pc:spChg chg="add mod">
          <ac:chgData name="" userId="3b99287881d56c4f" providerId="LiveId" clId="{DB9B387E-AD44-4089-BB4C-C4B7D0576759}" dt="2020-07-09T03:28:45.497" v="2136" actId="20577"/>
          <ac:spMkLst>
            <pc:docMk/>
            <pc:sldMk cId="1729969707" sldId="563"/>
            <ac:spMk id="284" creationId="{68A48162-251C-4F3F-82E9-7D018896912B}"/>
          </ac:spMkLst>
        </pc:spChg>
        <pc:spChg chg="add mod">
          <ac:chgData name="" userId="3b99287881d56c4f" providerId="LiveId" clId="{DB9B387E-AD44-4089-BB4C-C4B7D0576759}" dt="2020-07-09T02:41:37.204" v="1731" actId="207"/>
          <ac:spMkLst>
            <pc:docMk/>
            <pc:sldMk cId="1729969707" sldId="563"/>
            <ac:spMk id="285" creationId="{335783E9-D511-4D8C-B8B8-E4F5D040F19D}"/>
          </ac:spMkLst>
        </pc:spChg>
        <pc:spChg chg="add mod">
          <ac:chgData name="" userId="3b99287881d56c4f" providerId="LiveId" clId="{DB9B387E-AD44-4089-BB4C-C4B7D0576759}" dt="2020-07-09T03:30:38.704" v="2144" actId="114"/>
          <ac:spMkLst>
            <pc:docMk/>
            <pc:sldMk cId="1729969707" sldId="563"/>
            <ac:spMk id="286" creationId="{E29455CB-9B7C-4D53-82DE-6355499B1463}"/>
          </ac:spMkLst>
        </pc:spChg>
        <pc:spChg chg="add mod">
          <ac:chgData name="" userId="3b99287881d56c4f" providerId="LiveId" clId="{DB9B387E-AD44-4089-BB4C-C4B7D0576759}" dt="2020-07-09T03:30:34.571" v="2143" actId="114"/>
          <ac:spMkLst>
            <pc:docMk/>
            <pc:sldMk cId="1729969707" sldId="563"/>
            <ac:spMk id="287" creationId="{37DDA087-B36E-4AA5-84ED-7CBEC27CD726}"/>
          </ac:spMkLst>
        </pc:spChg>
        <pc:spChg chg="add mod">
          <ac:chgData name="" userId="3b99287881d56c4f" providerId="LiveId" clId="{DB9B387E-AD44-4089-BB4C-C4B7D0576759}" dt="2020-07-09T03:18:54.486" v="2059" actId="13822"/>
          <ac:spMkLst>
            <pc:docMk/>
            <pc:sldMk cId="1729969707" sldId="563"/>
            <ac:spMk id="288" creationId="{9726356E-583C-4985-9A03-ADEC9B7BA15A}"/>
          </ac:spMkLst>
        </pc:spChg>
        <pc:spChg chg="add mod">
          <ac:chgData name="" userId="3b99287881d56c4f" providerId="LiveId" clId="{DB9B387E-AD44-4089-BB4C-C4B7D0576759}" dt="2020-07-09T03:18:49.990" v="2057" actId="207"/>
          <ac:spMkLst>
            <pc:docMk/>
            <pc:sldMk cId="1729969707" sldId="563"/>
            <ac:spMk id="297" creationId="{4FCCAFF9-3914-4ED2-8F1E-D11C38E51DFD}"/>
          </ac:spMkLst>
        </pc:spChg>
        <pc:spChg chg="add mod">
          <ac:chgData name="" userId="3b99287881d56c4f" providerId="LiveId" clId="{DB9B387E-AD44-4089-BB4C-C4B7D0576759}" dt="2020-07-09T03:18:52.094" v="2058" actId="207"/>
          <ac:spMkLst>
            <pc:docMk/>
            <pc:sldMk cId="1729969707" sldId="563"/>
            <ac:spMk id="298" creationId="{812F26F5-3ED1-4459-9D3B-4E72289D99B3}"/>
          </ac:spMkLst>
        </pc:spChg>
        <pc:spChg chg="add mod">
          <ac:chgData name="" userId="3b99287881d56c4f" providerId="LiveId" clId="{DB9B387E-AD44-4089-BB4C-C4B7D0576759}" dt="2020-07-09T02:27:07.220" v="1583" actId="1076"/>
          <ac:spMkLst>
            <pc:docMk/>
            <pc:sldMk cId="1729969707" sldId="563"/>
            <ac:spMk id="299" creationId="{30F1A939-9B6B-482A-BC57-987D0892A31C}"/>
          </ac:spMkLst>
        </pc:spChg>
        <pc:spChg chg="add mod">
          <ac:chgData name="" userId="3b99287881d56c4f" providerId="LiveId" clId="{DB9B387E-AD44-4089-BB4C-C4B7D0576759}" dt="2020-07-09T02:27:07.220" v="1583" actId="1076"/>
          <ac:spMkLst>
            <pc:docMk/>
            <pc:sldMk cId="1729969707" sldId="563"/>
            <ac:spMk id="300" creationId="{3609ACBB-8288-4190-865D-D41D6071642B}"/>
          </ac:spMkLst>
        </pc:spChg>
        <pc:spChg chg="add mod">
          <ac:chgData name="" userId="3b99287881d56c4f" providerId="LiveId" clId="{DB9B387E-AD44-4089-BB4C-C4B7D0576759}" dt="2020-07-09T02:29:56.580" v="1614" actId="20577"/>
          <ac:spMkLst>
            <pc:docMk/>
            <pc:sldMk cId="1729969707" sldId="563"/>
            <ac:spMk id="301" creationId="{218D2DE4-C02C-42B2-A0A0-A5DCD042D9EE}"/>
          </ac:spMkLst>
        </pc:spChg>
        <pc:spChg chg="add mod">
          <ac:chgData name="" userId="3b99287881d56c4f" providerId="LiveId" clId="{DB9B387E-AD44-4089-BB4C-C4B7D0576759}" dt="2020-07-09T02:29:58.286" v="1616" actId="20577"/>
          <ac:spMkLst>
            <pc:docMk/>
            <pc:sldMk cId="1729969707" sldId="563"/>
            <ac:spMk id="305" creationId="{83879832-2823-405D-AF49-F266FB2482D8}"/>
          </ac:spMkLst>
        </pc:spChg>
        <pc:spChg chg="add mod">
          <ac:chgData name="" userId="3b99287881d56c4f" providerId="LiveId" clId="{DB9B387E-AD44-4089-BB4C-C4B7D0576759}" dt="2020-07-09T03:31:43.815" v="2148" actId="1076"/>
          <ac:spMkLst>
            <pc:docMk/>
            <pc:sldMk cId="1729969707" sldId="563"/>
            <ac:spMk id="306" creationId="{9DFA7DD7-B5EF-48ED-9FDF-D8E3A36916D2}"/>
          </ac:spMkLst>
        </pc:spChg>
        <pc:spChg chg="add mod">
          <ac:chgData name="" userId="3b99287881d56c4f" providerId="LiveId" clId="{DB9B387E-AD44-4089-BB4C-C4B7D0576759}" dt="2020-07-09T02:41:21.892" v="1726" actId="207"/>
          <ac:spMkLst>
            <pc:docMk/>
            <pc:sldMk cId="1729969707" sldId="563"/>
            <ac:spMk id="307" creationId="{7E4F0246-516F-4D46-861E-F03B058C3084}"/>
          </ac:spMkLst>
        </pc:spChg>
        <pc:spChg chg="add mod">
          <ac:chgData name="" userId="3b99287881d56c4f" providerId="LiveId" clId="{DB9B387E-AD44-4089-BB4C-C4B7D0576759}" dt="2020-07-09T02:41:25.485" v="1728" actId="207"/>
          <ac:spMkLst>
            <pc:docMk/>
            <pc:sldMk cId="1729969707" sldId="563"/>
            <ac:spMk id="308" creationId="{43F2A232-CCCE-42E6-80E9-FDC6B679AFCB}"/>
          </ac:spMkLst>
        </pc:spChg>
        <pc:spChg chg="add mod">
          <ac:chgData name="" userId="3b99287881d56c4f" providerId="LiveId" clId="{DB9B387E-AD44-4089-BB4C-C4B7D0576759}" dt="2020-07-09T06:21:31.863" v="2317" actId="1076"/>
          <ac:spMkLst>
            <pc:docMk/>
            <pc:sldMk cId="1729969707" sldId="563"/>
            <ac:spMk id="309" creationId="{D3A548CE-A2CC-44D4-8277-041D5C54AFF0}"/>
          </ac:spMkLst>
        </pc:spChg>
        <pc:spChg chg="add mod">
          <ac:chgData name="" userId="3b99287881d56c4f" providerId="LiveId" clId="{DB9B387E-AD44-4089-BB4C-C4B7D0576759}" dt="2020-07-09T02:12:05.481" v="1416" actId="1076"/>
          <ac:spMkLst>
            <pc:docMk/>
            <pc:sldMk cId="1729969707" sldId="563"/>
            <ac:spMk id="1040" creationId="{73EBA301-A14A-4E3B-9F9F-FDD487EFA9EB}"/>
          </ac:spMkLst>
        </pc:spChg>
        <pc:spChg chg="add del mod">
          <ac:chgData name="" userId="3b99287881d56c4f" providerId="LiveId" clId="{DB9B387E-AD44-4089-BB4C-C4B7D0576759}" dt="2020-07-09T02:11:48.201" v="1413" actId="478"/>
          <ac:spMkLst>
            <pc:docMk/>
            <pc:sldMk cId="1729969707" sldId="563"/>
            <ac:spMk id="1086" creationId="{6E94D02E-2ADD-4203-84A5-8E27B6DDD4E4}"/>
          </ac:spMkLst>
        </pc:spChg>
        <pc:spChg chg="add del mod">
          <ac:chgData name="" userId="3b99287881d56c4f" providerId="LiveId" clId="{DB9B387E-AD44-4089-BB4C-C4B7D0576759}" dt="2020-07-09T02:09:12.608" v="1369" actId="478"/>
          <ac:spMkLst>
            <pc:docMk/>
            <pc:sldMk cId="1729969707" sldId="563"/>
            <ac:spMk id="1087" creationId="{F0BF4CD9-02FF-4E22-BB81-FD18F6F40415}"/>
          </ac:spMkLst>
        </pc:spChg>
        <pc:grpChg chg="del">
          <ac:chgData name="" userId="3b99287881d56c4f" providerId="LiveId" clId="{DB9B387E-AD44-4089-BB4C-C4B7D0576759}" dt="2020-07-09T01:47:02.879" v="1045" actId="478"/>
          <ac:grpSpMkLst>
            <pc:docMk/>
            <pc:sldMk cId="1729969707" sldId="563"/>
            <ac:grpSpMk id="8" creationId="{DD8EACC5-3024-43FC-BA52-2040E3B77FDA}"/>
          </ac:grpSpMkLst>
        </pc:grpChg>
        <pc:grpChg chg="del mod">
          <ac:chgData name="" userId="3b99287881d56c4f" providerId="LiveId" clId="{DB9B387E-AD44-4089-BB4C-C4B7D0576759}" dt="2020-07-09T01:30:14.260" v="782" actId="478"/>
          <ac:grpSpMkLst>
            <pc:docMk/>
            <pc:sldMk cId="1729969707" sldId="563"/>
            <ac:grpSpMk id="14" creationId="{06F88B3B-EE29-4C82-85B5-0ED41F4319ED}"/>
          </ac:grpSpMkLst>
        </pc:grpChg>
        <pc:picChg chg="del">
          <ac:chgData name="" userId="3b99287881d56c4f" providerId="LiveId" clId="{DB9B387E-AD44-4089-BB4C-C4B7D0576759}" dt="2020-07-09T00:15:42.900" v="673" actId="478"/>
          <ac:picMkLst>
            <pc:docMk/>
            <pc:sldMk cId="1729969707" sldId="563"/>
            <ac:picMk id="17" creationId="{BE987EE3-0CD6-41BA-9303-A74100A5AB33}"/>
          </ac:picMkLst>
        </pc:picChg>
        <pc:picChg chg="del">
          <ac:chgData name="" userId="3b99287881d56c4f" providerId="LiveId" clId="{DB9B387E-AD44-4089-BB4C-C4B7D0576759}" dt="2020-07-09T00:15:42.900" v="673" actId="478"/>
          <ac:picMkLst>
            <pc:docMk/>
            <pc:sldMk cId="1729969707" sldId="563"/>
            <ac:picMk id="1026" creationId="{A9DF92FC-6F47-4557-AF86-D4A54E377C80}"/>
          </ac:picMkLst>
        </pc:picChg>
        <pc:picChg chg="del">
          <ac:chgData name="" userId="3b99287881d56c4f" providerId="LiveId" clId="{DB9B387E-AD44-4089-BB4C-C4B7D0576759}" dt="2020-07-09T00:15:42.900" v="673" actId="478"/>
          <ac:picMkLst>
            <pc:docMk/>
            <pc:sldMk cId="1729969707" sldId="563"/>
            <ac:picMk id="1028" creationId="{4CF736B0-EF89-4CCF-B353-714DCAA83723}"/>
          </ac:picMkLst>
        </pc:picChg>
        <pc:cxnChg chg="add mod">
          <ac:chgData name="" userId="3b99287881d56c4f" providerId="LiveId" clId="{DB9B387E-AD44-4089-BB4C-C4B7D0576759}" dt="2020-07-09T02:07:41.050" v="1351" actId="14100"/>
          <ac:cxnSpMkLst>
            <pc:docMk/>
            <pc:sldMk cId="1729969707" sldId="563"/>
            <ac:cxnSpMk id="25" creationId="{110DE87A-A2E7-4093-8ABF-677042C46C4E}"/>
          </ac:cxnSpMkLst>
        </pc:cxnChg>
        <pc:cxnChg chg="add mod">
          <ac:chgData name="" userId="3b99287881d56c4f" providerId="LiveId" clId="{DB9B387E-AD44-4089-BB4C-C4B7D0576759}" dt="2020-07-09T02:07:34.018" v="1349" actId="14100"/>
          <ac:cxnSpMkLst>
            <pc:docMk/>
            <pc:sldMk cId="1729969707" sldId="563"/>
            <ac:cxnSpMk id="44" creationId="{BB4298FF-2AF9-4BCC-B0FB-FA5262C298D1}"/>
          </ac:cxnSpMkLst>
        </pc:cxnChg>
        <pc:cxnChg chg="add del mod">
          <ac:chgData name="" userId="3b99287881d56c4f" providerId="LiveId" clId="{DB9B387E-AD44-4089-BB4C-C4B7D0576759}" dt="2020-07-09T01:34:49.315" v="823" actId="478"/>
          <ac:cxnSpMkLst>
            <pc:docMk/>
            <pc:sldMk cId="1729969707" sldId="563"/>
            <ac:cxnSpMk id="45" creationId="{A4E98512-5FF6-4683-90E3-602D9D0EDE66}"/>
          </ac:cxnSpMkLst>
        </pc:cxnChg>
        <pc:cxnChg chg="add mod">
          <ac:chgData name="" userId="3b99287881d56c4f" providerId="LiveId" clId="{DB9B387E-AD44-4089-BB4C-C4B7D0576759}" dt="2020-07-09T02:07:48.866" v="1353" actId="14100"/>
          <ac:cxnSpMkLst>
            <pc:docMk/>
            <pc:sldMk cId="1729969707" sldId="563"/>
            <ac:cxnSpMk id="46" creationId="{248E9056-B7D3-4FC7-8B08-31F708AF51BC}"/>
          </ac:cxnSpMkLst>
        </pc:cxnChg>
        <pc:cxnChg chg="add del mod">
          <ac:chgData name="" userId="3b99287881d56c4f" providerId="LiveId" clId="{DB9B387E-AD44-4089-BB4C-C4B7D0576759}" dt="2020-07-09T00:38:09.983" v="777" actId="478"/>
          <ac:cxnSpMkLst>
            <pc:docMk/>
            <pc:sldMk cId="1729969707" sldId="563"/>
            <ac:cxnSpMk id="47" creationId="{D5E18052-C0A6-498B-80CB-43FFDF6038A6}"/>
          </ac:cxnSpMkLst>
        </pc:cxnChg>
        <pc:cxnChg chg="add del mod">
          <ac:chgData name="" userId="3b99287881d56c4f" providerId="LiveId" clId="{DB9B387E-AD44-4089-BB4C-C4B7D0576759}" dt="2020-07-09T00:38:09.458" v="776" actId="478"/>
          <ac:cxnSpMkLst>
            <pc:docMk/>
            <pc:sldMk cId="1729969707" sldId="563"/>
            <ac:cxnSpMk id="48" creationId="{93C83B8E-8AAB-4FEC-A668-D8810D5A73E2}"/>
          </ac:cxnSpMkLst>
        </pc:cxnChg>
        <pc:cxnChg chg="add del mod">
          <ac:chgData name="" userId="3b99287881d56c4f" providerId="LiveId" clId="{DB9B387E-AD44-4089-BB4C-C4B7D0576759}" dt="2020-07-09T00:38:10.659" v="778" actId="478"/>
          <ac:cxnSpMkLst>
            <pc:docMk/>
            <pc:sldMk cId="1729969707" sldId="563"/>
            <ac:cxnSpMk id="49" creationId="{241F868D-C605-4EFD-9505-8D8B83EB0938}"/>
          </ac:cxnSpMkLst>
        </pc:cxnChg>
        <pc:cxnChg chg="add del mod">
          <ac:chgData name="" userId="3b99287881d56c4f" providerId="LiveId" clId="{DB9B387E-AD44-4089-BB4C-C4B7D0576759}" dt="2020-07-09T00:38:08.846" v="775" actId="478"/>
          <ac:cxnSpMkLst>
            <pc:docMk/>
            <pc:sldMk cId="1729969707" sldId="563"/>
            <ac:cxnSpMk id="50" creationId="{9297E58F-80D8-45E0-8838-2012E63212F6}"/>
          </ac:cxnSpMkLst>
        </pc:cxnChg>
        <pc:cxnChg chg="add del mod">
          <ac:chgData name="" userId="3b99287881d56c4f" providerId="LiveId" clId="{DB9B387E-AD44-4089-BB4C-C4B7D0576759}" dt="2020-07-09T00:36:35.891" v="767" actId="478"/>
          <ac:cxnSpMkLst>
            <pc:docMk/>
            <pc:sldMk cId="1729969707" sldId="563"/>
            <ac:cxnSpMk id="51" creationId="{19F22263-3614-4D1C-9409-C593010E7052}"/>
          </ac:cxnSpMkLst>
        </pc:cxnChg>
        <pc:cxnChg chg="add del mod">
          <ac:chgData name="" userId="3b99287881d56c4f" providerId="LiveId" clId="{DB9B387E-AD44-4089-BB4C-C4B7D0576759}" dt="2020-07-09T00:36:38.358" v="768" actId="478"/>
          <ac:cxnSpMkLst>
            <pc:docMk/>
            <pc:sldMk cId="1729969707" sldId="563"/>
            <ac:cxnSpMk id="52" creationId="{BEE3B6A2-8E61-4929-8FCD-59C7B91118A2}"/>
          </ac:cxnSpMkLst>
        </pc:cxnChg>
        <pc:cxnChg chg="add mod">
          <ac:chgData name="" userId="3b99287881d56c4f" providerId="LiveId" clId="{DB9B387E-AD44-4089-BB4C-C4B7D0576759}" dt="2020-07-09T02:09:57.362" v="1382" actId="14100"/>
          <ac:cxnSpMkLst>
            <pc:docMk/>
            <pc:sldMk cId="1729969707" sldId="563"/>
            <ac:cxnSpMk id="53" creationId="{6E894B59-B710-460A-A13F-B4EDEE5E7CC9}"/>
          </ac:cxnSpMkLst>
        </pc:cxnChg>
        <pc:cxnChg chg="add mod">
          <ac:chgData name="" userId="3b99287881d56c4f" providerId="LiveId" clId="{DB9B387E-AD44-4089-BB4C-C4B7D0576759}" dt="2020-07-09T02:09:21.042" v="1370" actId="14100"/>
          <ac:cxnSpMkLst>
            <pc:docMk/>
            <pc:sldMk cId="1729969707" sldId="563"/>
            <ac:cxnSpMk id="54" creationId="{7973D04D-130E-4213-9FB3-BEE2C5C89A24}"/>
          </ac:cxnSpMkLst>
        </pc:cxnChg>
        <pc:cxnChg chg="add mod">
          <ac:chgData name="" userId="3b99287881d56c4f" providerId="LiveId" clId="{DB9B387E-AD44-4089-BB4C-C4B7D0576759}" dt="2020-07-09T02:10:01.354" v="1383" actId="14100"/>
          <ac:cxnSpMkLst>
            <pc:docMk/>
            <pc:sldMk cId="1729969707" sldId="563"/>
            <ac:cxnSpMk id="55" creationId="{75583043-B60D-4CC2-87FB-21DF3558D0F4}"/>
          </ac:cxnSpMkLst>
        </pc:cxnChg>
        <pc:cxnChg chg="add del mod">
          <ac:chgData name="" userId="3b99287881d56c4f" providerId="LiveId" clId="{DB9B387E-AD44-4089-BB4C-C4B7D0576759}" dt="2020-07-09T00:36:28.883" v="765" actId="478"/>
          <ac:cxnSpMkLst>
            <pc:docMk/>
            <pc:sldMk cId="1729969707" sldId="563"/>
            <ac:cxnSpMk id="56" creationId="{40EBB7CC-56A1-40BA-984C-61EB837BD830}"/>
          </ac:cxnSpMkLst>
        </pc:cxnChg>
        <pc:cxnChg chg="add del mod">
          <ac:chgData name="" userId="3b99287881d56c4f" providerId="LiveId" clId="{DB9B387E-AD44-4089-BB4C-C4B7D0576759}" dt="2020-07-09T01:34:49.843" v="824" actId="478"/>
          <ac:cxnSpMkLst>
            <pc:docMk/>
            <pc:sldMk cId="1729969707" sldId="563"/>
            <ac:cxnSpMk id="57" creationId="{3C1DE51F-3703-47F1-9856-B0FA394B6A1B}"/>
          </ac:cxnSpMkLst>
        </pc:cxnChg>
        <pc:cxnChg chg="add mod">
          <ac:chgData name="" userId="3b99287881d56c4f" providerId="LiveId" clId="{DB9B387E-AD44-4089-BB4C-C4B7D0576759}" dt="2020-07-09T02:07:37.834" v="1350" actId="14100"/>
          <ac:cxnSpMkLst>
            <pc:docMk/>
            <pc:sldMk cId="1729969707" sldId="563"/>
            <ac:cxnSpMk id="108" creationId="{A4DA777D-074B-4F7E-A368-A14824B02F3C}"/>
          </ac:cxnSpMkLst>
        </pc:cxnChg>
        <pc:cxnChg chg="add mod">
          <ac:chgData name="" userId="3b99287881d56c4f" providerId="LiveId" clId="{DB9B387E-AD44-4089-BB4C-C4B7D0576759}" dt="2020-07-09T02:07:28.514" v="1348" actId="14100"/>
          <ac:cxnSpMkLst>
            <pc:docMk/>
            <pc:sldMk cId="1729969707" sldId="563"/>
            <ac:cxnSpMk id="111" creationId="{CC9FE786-144B-4127-91A3-3FC7FAB002D2}"/>
          </ac:cxnSpMkLst>
        </pc:cxnChg>
        <pc:cxnChg chg="add mod">
          <ac:chgData name="" userId="3b99287881d56c4f" providerId="LiveId" clId="{DB9B387E-AD44-4089-BB4C-C4B7D0576759}" dt="2020-07-09T02:07:45.881" v="1352" actId="14100"/>
          <ac:cxnSpMkLst>
            <pc:docMk/>
            <pc:sldMk cId="1729969707" sldId="563"/>
            <ac:cxnSpMk id="114" creationId="{94985B8E-1BF3-4698-98B4-E9747327B4A9}"/>
          </ac:cxnSpMkLst>
        </pc:cxnChg>
        <pc:cxnChg chg="add mod">
          <ac:chgData name="" userId="3b99287881d56c4f" providerId="LiveId" clId="{DB9B387E-AD44-4089-BB4C-C4B7D0576759}" dt="2020-07-09T02:16:44.725" v="1466" actId="1076"/>
          <ac:cxnSpMkLst>
            <pc:docMk/>
            <pc:sldMk cId="1729969707" sldId="563"/>
            <ac:cxnSpMk id="194" creationId="{4097B24C-A8D1-4B4E-9325-D3DC2ACBF386}"/>
          </ac:cxnSpMkLst>
        </pc:cxnChg>
        <pc:cxnChg chg="add mod">
          <ac:chgData name="" userId="3b99287881d56c4f" providerId="LiveId" clId="{DB9B387E-AD44-4089-BB4C-C4B7D0576759}" dt="2020-07-09T02:16:44.725" v="1466" actId="1076"/>
          <ac:cxnSpMkLst>
            <pc:docMk/>
            <pc:sldMk cId="1729969707" sldId="563"/>
            <ac:cxnSpMk id="198" creationId="{185EE4B6-4366-4730-87AE-6879A8CE068E}"/>
          </ac:cxnSpMkLst>
        </pc:cxnChg>
        <pc:cxnChg chg="add mod">
          <ac:chgData name="" userId="3b99287881d56c4f" providerId="LiveId" clId="{DB9B387E-AD44-4089-BB4C-C4B7D0576759}" dt="2020-07-09T02:16:44.725" v="1466" actId="1076"/>
          <ac:cxnSpMkLst>
            <pc:docMk/>
            <pc:sldMk cId="1729969707" sldId="563"/>
            <ac:cxnSpMk id="201" creationId="{894CF009-28BC-40A1-84FF-C1445E0DDA3E}"/>
          </ac:cxnSpMkLst>
        </pc:cxnChg>
        <pc:cxnChg chg="add mod">
          <ac:chgData name="" userId="3b99287881d56c4f" providerId="LiveId" clId="{DB9B387E-AD44-4089-BB4C-C4B7D0576759}" dt="2020-07-09T02:08:04.113" v="1357" actId="14100"/>
          <ac:cxnSpMkLst>
            <pc:docMk/>
            <pc:sldMk cId="1729969707" sldId="563"/>
            <ac:cxnSpMk id="252" creationId="{C62D9857-2788-4BF8-8F5B-0DBE8EDB067D}"/>
          </ac:cxnSpMkLst>
        </pc:cxnChg>
        <pc:cxnChg chg="add mod">
          <ac:chgData name="" userId="3b99287881d56c4f" providerId="LiveId" clId="{DB9B387E-AD44-4089-BB4C-C4B7D0576759}" dt="2020-07-09T02:09:48.586" v="1379" actId="14100"/>
          <ac:cxnSpMkLst>
            <pc:docMk/>
            <pc:sldMk cId="1729969707" sldId="563"/>
            <ac:cxnSpMk id="254" creationId="{21481A19-F95C-4323-A683-0126868C6BEB}"/>
          </ac:cxnSpMkLst>
        </pc:cxnChg>
        <pc:cxnChg chg="add mod">
          <ac:chgData name="" userId="3b99287881d56c4f" providerId="LiveId" clId="{DB9B387E-AD44-4089-BB4C-C4B7D0576759}" dt="2020-07-09T02:08:37.002" v="1367" actId="14100"/>
          <ac:cxnSpMkLst>
            <pc:docMk/>
            <pc:sldMk cId="1729969707" sldId="563"/>
            <ac:cxnSpMk id="257" creationId="{20648664-1733-4C4C-BB7C-242D693E2A16}"/>
          </ac:cxnSpMkLst>
        </pc:cxnChg>
        <pc:cxnChg chg="add del mod">
          <ac:chgData name="" userId="3b99287881d56c4f" providerId="LiveId" clId="{DB9B387E-AD44-4089-BB4C-C4B7D0576759}" dt="2020-07-09T02:09:35.646" v="1376" actId="478"/>
          <ac:cxnSpMkLst>
            <pc:docMk/>
            <pc:sldMk cId="1729969707" sldId="563"/>
            <ac:cxnSpMk id="266" creationId="{282C584B-B0B3-4B51-8DF6-ACB45BCD35E1}"/>
          </ac:cxnSpMkLst>
        </pc:cxnChg>
        <pc:cxnChg chg="add mod">
          <ac:chgData name="" userId="3b99287881d56c4f" providerId="LiveId" clId="{DB9B387E-AD44-4089-BB4C-C4B7D0576759}" dt="2020-07-09T02:10:06.489" v="1386" actId="14100"/>
          <ac:cxnSpMkLst>
            <pc:docMk/>
            <pc:sldMk cId="1729969707" sldId="563"/>
            <ac:cxnSpMk id="270" creationId="{805BB9DC-91CF-43A2-BAC3-2A56448085FC}"/>
          </ac:cxnSpMkLst>
        </pc:cxnChg>
        <pc:cxnChg chg="add mod">
          <ac:chgData name="" userId="3b99287881d56c4f" providerId="LiveId" clId="{DB9B387E-AD44-4089-BB4C-C4B7D0576759}" dt="2020-07-09T02:16:44.725" v="1466" actId="1076"/>
          <ac:cxnSpMkLst>
            <pc:docMk/>
            <pc:sldMk cId="1729969707" sldId="563"/>
            <ac:cxnSpMk id="278" creationId="{A9CCC4E2-6BB6-4CD4-94BB-A4C06BCC553C}"/>
          </ac:cxnSpMkLst>
        </pc:cxnChg>
        <pc:cxnChg chg="add mod">
          <ac:chgData name="" userId="3b99287881d56c4f" providerId="LiveId" clId="{DB9B387E-AD44-4089-BB4C-C4B7D0576759}" dt="2020-07-09T02:16:44.725" v="1466" actId="1076"/>
          <ac:cxnSpMkLst>
            <pc:docMk/>
            <pc:sldMk cId="1729969707" sldId="563"/>
            <ac:cxnSpMk id="280" creationId="{3DFF9AF0-66F2-47A8-B71D-FA8D40096798}"/>
          </ac:cxnSpMkLst>
        </pc:cxnChg>
        <pc:cxnChg chg="add mod">
          <ac:chgData name="" userId="3b99287881d56c4f" providerId="LiveId" clId="{DB9B387E-AD44-4089-BB4C-C4B7D0576759}" dt="2020-07-09T02:16:44.725" v="1466" actId="1076"/>
          <ac:cxnSpMkLst>
            <pc:docMk/>
            <pc:sldMk cId="1729969707" sldId="563"/>
            <ac:cxnSpMk id="283" creationId="{3A00E7BF-636C-46B4-BDC2-4CED250047B1}"/>
          </ac:cxnSpMkLst>
        </pc:cxnChg>
        <pc:cxnChg chg="add mod">
          <ac:chgData name="" userId="3b99287881d56c4f" providerId="LiveId" clId="{DB9B387E-AD44-4089-BB4C-C4B7D0576759}" dt="2020-07-09T02:27:07.220" v="1583" actId="1076"/>
          <ac:cxnSpMkLst>
            <pc:docMk/>
            <pc:sldMk cId="1729969707" sldId="563"/>
            <ac:cxnSpMk id="289" creationId="{029DF170-52AD-43E2-B5B2-43114E1A74D6}"/>
          </ac:cxnSpMkLst>
        </pc:cxnChg>
        <pc:cxnChg chg="add mod">
          <ac:chgData name="" userId="3b99287881d56c4f" providerId="LiveId" clId="{DB9B387E-AD44-4089-BB4C-C4B7D0576759}" dt="2020-07-09T02:27:07.220" v="1583" actId="1076"/>
          <ac:cxnSpMkLst>
            <pc:docMk/>
            <pc:sldMk cId="1729969707" sldId="563"/>
            <ac:cxnSpMk id="290" creationId="{B0A550AA-9445-4E7D-87B7-0FFF95FD1B14}"/>
          </ac:cxnSpMkLst>
        </pc:cxnChg>
        <pc:cxnChg chg="add del mod">
          <ac:chgData name="" userId="3b99287881d56c4f" providerId="LiveId" clId="{DB9B387E-AD44-4089-BB4C-C4B7D0576759}" dt="2020-07-09T02:23:28.514" v="1531" actId="478"/>
          <ac:cxnSpMkLst>
            <pc:docMk/>
            <pc:sldMk cId="1729969707" sldId="563"/>
            <ac:cxnSpMk id="291" creationId="{91E5CC6C-0777-4ACF-98FE-AAE47CE5A46F}"/>
          </ac:cxnSpMkLst>
        </pc:cxnChg>
        <pc:cxnChg chg="add mod">
          <ac:chgData name="" userId="3b99287881d56c4f" providerId="LiveId" clId="{DB9B387E-AD44-4089-BB4C-C4B7D0576759}" dt="2020-07-09T02:27:07.220" v="1583" actId="1076"/>
          <ac:cxnSpMkLst>
            <pc:docMk/>
            <pc:sldMk cId="1729969707" sldId="563"/>
            <ac:cxnSpMk id="294" creationId="{119460C2-9931-4015-AC9A-D70D15986F89}"/>
          </ac:cxnSpMkLst>
        </pc:cxnChg>
        <pc:cxnChg chg="add mod">
          <ac:chgData name="" userId="3b99287881d56c4f" providerId="LiveId" clId="{DB9B387E-AD44-4089-BB4C-C4B7D0576759}" dt="2020-07-09T02:27:07.220" v="1583" actId="1076"/>
          <ac:cxnSpMkLst>
            <pc:docMk/>
            <pc:sldMk cId="1729969707" sldId="563"/>
            <ac:cxnSpMk id="302" creationId="{6783F87E-4410-45A0-B4C5-9DC36FB83D4C}"/>
          </ac:cxnSpMkLst>
        </pc:cxnChg>
      </pc:sldChg>
      <pc:sldChg chg="addSp delSp modSp add">
        <pc:chgData name="" userId="3b99287881d56c4f" providerId="LiveId" clId="{DB9B387E-AD44-4089-BB4C-C4B7D0576759}" dt="2020-07-09T14:28:17.955" v="3539" actId="20577"/>
        <pc:sldMkLst>
          <pc:docMk/>
          <pc:sldMk cId="3585007" sldId="564"/>
        </pc:sldMkLst>
        <pc:spChg chg="mod">
          <ac:chgData name="" userId="3b99287881d56c4f" providerId="LiveId" clId="{DB9B387E-AD44-4089-BB4C-C4B7D0576759}" dt="2020-07-09T02:42:30.611" v="1743" actId="207"/>
          <ac:spMkLst>
            <pc:docMk/>
            <pc:sldMk cId="3585007" sldId="564"/>
            <ac:spMk id="18" creationId="{42E30AB9-D3BE-4110-A7B8-D59664B21FEF}"/>
          </ac:spMkLst>
        </pc:spChg>
        <pc:spChg chg="mod">
          <ac:chgData name="" userId="3b99287881d56c4f" providerId="LiveId" clId="{DB9B387E-AD44-4089-BB4C-C4B7D0576759}" dt="2020-07-09T02:27:46.656" v="1588" actId="1076"/>
          <ac:spMkLst>
            <pc:docMk/>
            <pc:sldMk cId="3585007" sldId="564"/>
            <ac:spMk id="20" creationId="{4AE978ED-5D5D-4C14-8FAF-4BC0A9031FEB}"/>
          </ac:spMkLst>
        </pc:spChg>
        <pc:spChg chg="mod">
          <ac:chgData name="" userId="3b99287881d56c4f" providerId="LiveId" clId="{DB9B387E-AD44-4089-BB4C-C4B7D0576759}" dt="2020-07-09T02:27:46.656" v="1588" actId="1076"/>
          <ac:spMkLst>
            <pc:docMk/>
            <pc:sldMk cId="3585007" sldId="564"/>
            <ac:spMk id="24" creationId="{073E0500-E92E-4516-93A8-90D4BF311D51}"/>
          </ac:spMkLst>
        </pc:spChg>
        <pc:spChg chg="mod">
          <ac:chgData name="" userId="3b99287881d56c4f" providerId="LiveId" clId="{DB9B387E-AD44-4089-BB4C-C4B7D0576759}" dt="2020-07-09T02:42:26.894" v="1741" actId="207"/>
          <ac:spMkLst>
            <pc:docMk/>
            <pc:sldMk cId="3585007" sldId="564"/>
            <ac:spMk id="60" creationId="{B56710D2-AF96-4456-A4B2-5FACAD5FB0D8}"/>
          </ac:spMkLst>
        </pc:spChg>
        <pc:spChg chg="mod">
          <ac:chgData name="" userId="3b99287881d56c4f" providerId="LiveId" clId="{DB9B387E-AD44-4089-BB4C-C4B7D0576759}" dt="2020-07-09T02:27:46.656" v="1588" actId="1076"/>
          <ac:spMkLst>
            <pc:docMk/>
            <pc:sldMk cId="3585007" sldId="564"/>
            <ac:spMk id="61" creationId="{B536FA20-32C7-470F-9451-78462C67B056}"/>
          </ac:spMkLst>
        </pc:spChg>
        <pc:spChg chg="mod">
          <ac:chgData name="" userId="3b99287881d56c4f" providerId="LiveId" clId="{DB9B387E-AD44-4089-BB4C-C4B7D0576759}" dt="2020-07-09T02:40:40.611" v="1714" actId="208"/>
          <ac:spMkLst>
            <pc:docMk/>
            <pc:sldMk cId="3585007" sldId="564"/>
            <ac:spMk id="62" creationId="{C131BB3F-552A-4C12-88C9-577E89421568}"/>
          </ac:spMkLst>
        </pc:spChg>
        <pc:spChg chg="mod">
          <ac:chgData name="" userId="3b99287881d56c4f" providerId="LiveId" clId="{DB9B387E-AD44-4089-BB4C-C4B7D0576759}" dt="2020-07-09T14:28:17.955" v="3539" actId="20577"/>
          <ac:spMkLst>
            <pc:docMk/>
            <pc:sldMk cId="3585007" sldId="564"/>
            <ac:spMk id="64" creationId="{5458CF73-40D4-7F49-9409-22B2FBEF4306}"/>
          </ac:spMkLst>
        </pc:spChg>
        <pc:spChg chg="mod">
          <ac:chgData name="" userId="3b99287881d56c4f" providerId="LiveId" clId="{DB9B387E-AD44-4089-BB4C-C4B7D0576759}" dt="2020-07-09T06:21:03.096" v="2310" actId="1076"/>
          <ac:spMkLst>
            <pc:docMk/>
            <pc:sldMk cId="3585007" sldId="564"/>
            <ac:spMk id="65" creationId="{CEB2CED0-E21D-4F5D-89AB-3A4A648FD5FB}"/>
          </ac:spMkLst>
        </pc:spChg>
        <pc:spChg chg="mod">
          <ac:chgData name="" userId="3b99287881d56c4f" providerId="LiveId" clId="{DB9B387E-AD44-4089-BB4C-C4B7D0576759}" dt="2020-07-09T02:27:46.656" v="1588" actId="1076"/>
          <ac:spMkLst>
            <pc:docMk/>
            <pc:sldMk cId="3585007" sldId="564"/>
            <ac:spMk id="66" creationId="{AD03E870-C0E4-4C8C-A60C-A98E5DCE9188}"/>
          </ac:spMkLst>
        </pc:spChg>
        <pc:spChg chg="mod">
          <ac:chgData name="" userId="3b99287881d56c4f" providerId="LiveId" clId="{DB9B387E-AD44-4089-BB4C-C4B7D0576759}" dt="2020-07-09T02:27:46.656" v="1588" actId="1076"/>
          <ac:spMkLst>
            <pc:docMk/>
            <pc:sldMk cId="3585007" sldId="564"/>
            <ac:spMk id="67" creationId="{6B060991-1D00-4DBB-B153-3F6B77565F1A}"/>
          </ac:spMkLst>
        </pc:spChg>
        <pc:spChg chg="add mod">
          <ac:chgData name="" userId="3b99287881d56c4f" providerId="LiveId" clId="{DB9B387E-AD44-4089-BB4C-C4B7D0576759}" dt="2020-07-09T02:57:11.301" v="1891" actId="1076"/>
          <ac:spMkLst>
            <pc:docMk/>
            <pc:sldMk cId="3585007" sldId="564"/>
            <ac:spMk id="68" creationId="{FD50205C-D403-47C2-9424-167F3892B76B}"/>
          </ac:spMkLst>
        </pc:spChg>
        <pc:spChg chg="add mod">
          <ac:chgData name="" userId="3b99287881d56c4f" providerId="LiveId" clId="{DB9B387E-AD44-4089-BB4C-C4B7D0576759}" dt="2020-07-09T02:57:18.188" v="1895" actId="1076"/>
          <ac:spMkLst>
            <pc:docMk/>
            <pc:sldMk cId="3585007" sldId="564"/>
            <ac:spMk id="69" creationId="{4F5C55CE-A532-4A87-9F79-4E41BD40531B}"/>
          </ac:spMkLst>
        </pc:spChg>
        <pc:spChg chg="add">
          <ac:chgData name="" userId="3b99287881d56c4f" providerId="LiveId" clId="{DB9B387E-AD44-4089-BB4C-C4B7D0576759}" dt="2020-07-09T06:21:18.626" v="2314"/>
          <ac:spMkLst>
            <pc:docMk/>
            <pc:sldMk cId="3585007" sldId="564"/>
            <ac:spMk id="70" creationId="{6EB2F4A0-3AC8-4D38-84C7-9F0D17164E20}"/>
          </ac:spMkLst>
        </pc:spChg>
        <pc:spChg chg="mod">
          <ac:chgData name="" userId="3b99287881d56c4f" providerId="LiveId" clId="{DB9B387E-AD44-4089-BB4C-C4B7D0576759}" dt="2020-07-09T02:57:29.018" v="1896" actId="207"/>
          <ac:spMkLst>
            <pc:docMk/>
            <pc:sldMk cId="3585007" sldId="564"/>
            <ac:spMk id="92" creationId="{78730D9E-E7D5-4187-BDEC-0AD89A6C35A9}"/>
          </ac:spMkLst>
        </pc:spChg>
        <pc:spChg chg="mod">
          <ac:chgData name="" userId="3b99287881d56c4f" providerId="LiveId" clId="{DB9B387E-AD44-4089-BB4C-C4B7D0576759}" dt="2020-07-09T02:27:46.656" v="1588" actId="1076"/>
          <ac:spMkLst>
            <pc:docMk/>
            <pc:sldMk cId="3585007" sldId="564"/>
            <ac:spMk id="100" creationId="{5928BE67-E459-4E5D-B5F9-89E64A945195}"/>
          </ac:spMkLst>
        </pc:spChg>
        <pc:spChg chg="mod">
          <ac:chgData name="" userId="3b99287881d56c4f" providerId="LiveId" clId="{DB9B387E-AD44-4089-BB4C-C4B7D0576759}" dt="2020-07-09T02:27:46.656" v="1588" actId="1076"/>
          <ac:spMkLst>
            <pc:docMk/>
            <pc:sldMk cId="3585007" sldId="564"/>
            <ac:spMk id="101" creationId="{41AA51EB-347C-4F45-A374-71F892568587}"/>
          </ac:spMkLst>
        </pc:spChg>
        <pc:spChg chg="mod">
          <ac:chgData name="" userId="3b99287881d56c4f" providerId="LiveId" clId="{DB9B387E-AD44-4089-BB4C-C4B7D0576759}" dt="2020-07-09T02:42:32.988" v="1744" actId="207"/>
          <ac:spMkLst>
            <pc:docMk/>
            <pc:sldMk cId="3585007" sldId="564"/>
            <ac:spMk id="107" creationId="{AEB7B54F-CBA7-49A7-B4D6-CAF2AC369C4A}"/>
          </ac:spMkLst>
        </pc:spChg>
        <pc:spChg chg="mod">
          <ac:chgData name="" userId="3b99287881d56c4f" providerId="LiveId" clId="{DB9B387E-AD44-4089-BB4C-C4B7D0576759}" dt="2020-07-09T02:40:44.707" v="1715" actId="207"/>
          <ac:spMkLst>
            <pc:docMk/>
            <pc:sldMk cId="3585007" sldId="564"/>
            <ac:spMk id="138" creationId="{86096D3A-115B-4F9C-B3B8-63F3CB569640}"/>
          </ac:spMkLst>
        </pc:spChg>
        <pc:spChg chg="del mod">
          <ac:chgData name="" userId="3b99287881d56c4f" providerId="LiveId" clId="{DB9B387E-AD44-4089-BB4C-C4B7D0576759}" dt="2020-07-09T06:21:15.905" v="2313" actId="478"/>
          <ac:spMkLst>
            <pc:docMk/>
            <pc:sldMk cId="3585007" sldId="564"/>
            <ac:spMk id="139" creationId="{C266D72C-8041-4ECC-B96E-2105C0C82F50}"/>
          </ac:spMkLst>
        </pc:spChg>
        <pc:spChg chg="mod">
          <ac:chgData name="" userId="3b99287881d56c4f" providerId="LiveId" clId="{DB9B387E-AD44-4089-BB4C-C4B7D0576759}" dt="2020-07-09T02:42:28.812" v="1742" actId="207"/>
          <ac:spMkLst>
            <pc:docMk/>
            <pc:sldMk cId="3585007" sldId="564"/>
            <ac:spMk id="140" creationId="{DCE1D2E6-BB94-4C44-A889-C148FEA6873F}"/>
          </ac:spMkLst>
        </pc:spChg>
        <pc:spChg chg="mod">
          <ac:chgData name="" userId="3b99287881d56c4f" providerId="LiveId" clId="{DB9B387E-AD44-4089-BB4C-C4B7D0576759}" dt="2020-07-09T02:57:01.853" v="1887" actId="1076"/>
          <ac:spMkLst>
            <pc:docMk/>
            <pc:sldMk cId="3585007" sldId="564"/>
            <ac:spMk id="147" creationId="{17B1384B-988E-4B09-B994-7B23552EC76B}"/>
          </ac:spMkLst>
        </pc:spChg>
        <pc:spChg chg="mod">
          <ac:chgData name="" userId="3b99287881d56c4f" providerId="LiveId" clId="{DB9B387E-AD44-4089-BB4C-C4B7D0576759}" dt="2020-07-09T02:57:14.796" v="1893" actId="1076"/>
          <ac:spMkLst>
            <pc:docMk/>
            <pc:sldMk cId="3585007" sldId="564"/>
            <ac:spMk id="148" creationId="{DF881B04-B285-498F-95A5-01C3151CCBCD}"/>
          </ac:spMkLst>
        </pc:spChg>
        <pc:spChg chg="mod">
          <ac:chgData name="" userId="3b99287881d56c4f" providerId="LiveId" clId="{DB9B387E-AD44-4089-BB4C-C4B7D0576759}" dt="2020-07-09T02:27:46.656" v="1588" actId="1076"/>
          <ac:spMkLst>
            <pc:docMk/>
            <pc:sldMk cId="3585007" sldId="564"/>
            <ac:spMk id="171" creationId="{4914DB75-EA21-444D-9080-E0472A7C4A31}"/>
          </ac:spMkLst>
        </pc:spChg>
        <pc:spChg chg="mod">
          <ac:chgData name="" userId="3b99287881d56c4f" providerId="LiveId" clId="{DB9B387E-AD44-4089-BB4C-C4B7D0576759}" dt="2020-07-09T02:27:46.656" v="1588" actId="1076"/>
          <ac:spMkLst>
            <pc:docMk/>
            <pc:sldMk cId="3585007" sldId="564"/>
            <ac:spMk id="172" creationId="{D95A4A06-56EF-41DB-9401-DE77AB6DB3BD}"/>
          </ac:spMkLst>
        </pc:spChg>
        <pc:spChg chg="mod">
          <ac:chgData name="" userId="3b99287881d56c4f" providerId="LiveId" clId="{DB9B387E-AD44-4089-BB4C-C4B7D0576759}" dt="2020-07-09T02:27:46.656" v="1588" actId="1076"/>
          <ac:spMkLst>
            <pc:docMk/>
            <pc:sldMk cId="3585007" sldId="564"/>
            <ac:spMk id="173" creationId="{B7B60333-1777-4089-B2D2-A3B860D39C79}"/>
          </ac:spMkLst>
        </pc:spChg>
        <pc:spChg chg="mod">
          <ac:chgData name="" userId="3b99287881d56c4f" providerId="LiveId" clId="{DB9B387E-AD44-4089-BB4C-C4B7D0576759}" dt="2020-07-09T02:27:46.656" v="1588" actId="1076"/>
          <ac:spMkLst>
            <pc:docMk/>
            <pc:sldMk cId="3585007" sldId="564"/>
            <ac:spMk id="174" creationId="{23861E7B-2141-4871-BF51-7D99218D4BE2}"/>
          </ac:spMkLst>
        </pc:spChg>
        <pc:spChg chg="mod">
          <ac:chgData name="" userId="3b99287881d56c4f" providerId="LiveId" clId="{DB9B387E-AD44-4089-BB4C-C4B7D0576759}" dt="2020-07-09T02:27:46.656" v="1588" actId="1076"/>
          <ac:spMkLst>
            <pc:docMk/>
            <pc:sldMk cId="3585007" sldId="564"/>
            <ac:spMk id="181" creationId="{DD9BA579-D0F6-4BAB-BE2F-EB6E7803D357}"/>
          </ac:spMkLst>
        </pc:spChg>
        <pc:spChg chg="mod">
          <ac:chgData name="" userId="3b99287881d56c4f" providerId="LiveId" clId="{DB9B387E-AD44-4089-BB4C-C4B7D0576759}" dt="2020-07-09T03:33:38.447" v="2152" actId="114"/>
          <ac:spMkLst>
            <pc:docMk/>
            <pc:sldMk cId="3585007" sldId="564"/>
            <ac:spMk id="185" creationId="{972F2BE3-50F4-4063-BAB2-F6FA8EE31753}"/>
          </ac:spMkLst>
        </pc:spChg>
        <pc:spChg chg="mod">
          <ac:chgData name="" userId="3b99287881d56c4f" providerId="LiveId" clId="{DB9B387E-AD44-4089-BB4C-C4B7D0576759}" dt="2020-07-09T02:27:46.656" v="1588" actId="1076"/>
          <ac:spMkLst>
            <pc:docMk/>
            <pc:sldMk cId="3585007" sldId="564"/>
            <ac:spMk id="186" creationId="{E4FBDAAF-70B7-4BEC-8D48-23C7EC77C5AE}"/>
          </ac:spMkLst>
        </pc:spChg>
        <pc:spChg chg="mod">
          <ac:chgData name="" userId="3b99287881d56c4f" providerId="LiveId" clId="{DB9B387E-AD44-4089-BB4C-C4B7D0576759}" dt="2020-07-09T02:27:46.656" v="1588" actId="1076"/>
          <ac:spMkLst>
            <pc:docMk/>
            <pc:sldMk cId="3585007" sldId="564"/>
            <ac:spMk id="187" creationId="{0D33C526-C816-478C-8794-9785FA6C2AF5}"/>
          </ac:spMkLst>
        </pc:spChg>
        <pc:spChg chg="del">
          <ac:chgData name="" userId="3b99287881d56c4f" providerId="LiveId" clId="{DB9B387E-AD44-4089-BB4C-C4B7D0576759}" dt="2020-07-09T02:27:20.079" v="1584" actId="478"/>
          <ac:spMkLst>
            <pc:docMk/>
            <pc:sldMk cId="3585007" sldId="564"/>
            <ac:spMk id="191" creationId="{EB8AEB0C-3B23-4AE7-9281-211847B75671}"/>
          </ac:spMkLst>
        </pc:spChg>
        <pc:spChg chg="del">
          <ac:chgData name="" userId="3b99287881d56c4f" providerId="LiveId" clId="{DB9B387E-AD44-4089-BB4C-C4B7D0576759}" dt="2020-07-09T02:27:20.079" v="1584" actId="478"/>
          <ac:spMkLst>
            <pc:docMk/>
            <pc:sldMk cId="3585007" sldId="564"/>
            <ac:spMk id="192" creationId="{99B46ADB-A070-49C2-95F0-5A6082D16305}"/>
          </ac:spMkLst>
        </pc:spChg>
        <pc:spChg chg="del">
          <ac:chgData name="" userId="3b99287881d56c4f" providerId="LiveId" clId="{DB9B387E-AD44-4089-BB4C-C4B7D0576759}" dt="2020-07-09T02:27:20.079" v="1584" actId="478"/>
          <ac:spMkLst>
            <pc:docMk/>
            <pc:sldMk cId="3585007" sldId="564"/>
            <ac:spMk id="204" creationId="{F64B2AC3-8ACA-4416-9A99-D41EFF378211}"/>
          </ac:spMkLst>
        </pc:spChg>
        <pc:spChg chg="del">
          <ac:chgData name="" userId="3b99287881d56c4f" providerId="LiveId" clId="{DB9B387E-AD44-4089-BB4C-C4B7D0576759}" dt="2020-07-09T02:27:20.079" v="1584" actId="478"/>
          <ac:spMkLst>
            <pc:docMk/>
            <pc:sldMk cId="3585007" sldId="564"/>
            <ac:spMk id="205" creationId="{03396EC7-4C84-459A-8397-BF75236F09AE}"/>
          </ac:spMkLst>
        </pc:spChg>
        <pc:spChg chg="del">
          <ac:chgData name="" userId="3b99287881d56c4f" providerId="LiveId" clId="{DB9B387E-AD44-4089-BB4C-C4B7D0576759}" dt="2020-07-09T02:27:20.079" v="1584" actId="478"/>
          <ac:spMkLst>
            <pc:docMk/>
            <pc:sldMk cId="3585007" sldId="564"/>
            <ac:spMk id="206" creationId="{72EAFA43-F538-4F11-A8E8-661D367E7C43}"/>
          </ac:spMkLst>
        </pc:spChg>
        <pc:spChg chg="mod">
          <ac:chgData name="" userId="3b99287881d56c4f" providerId="LiveId" clId="{DB9B387E-AD44-4089-BB4C-C4B7D0576759}" dt="2020-07-09T02:48:12.821" v="1825" actId="20577"/>
          <ac:spMkLst>
            <pc:docMk/>
            <pc:sldMk cId="3585007" sldId="564"/>
            <ac:spMk id="274" creationId="{6E8CC93A-5B49-4489-B493-12C836391605}"/>
          </ac:spMkLst>
        </pc:spChg>
        <pc:spChg chg="mod">
          <ac:chgData name="" userId="3b99287881d56c4f" providerId="LiveId" clId="{DB9B387E-AD44-4089-BB4C-C4B7D0576759}" dt="2020-07-09T02:29:32.465" v="1598" actId="20577"/>
          <ac:spMkLst>
            <pc:docMk/>
            <pc:sldMk cId="3585007" sldId="564"/>
            <ac:spMk id="275" creationId="{610DABBF-7FD5-4044-AECB-16666D654CD9}"/>
          </ac:spMkLst>
        </pc:spChg>
        <pc:spChg chg="mod">
          <ac:chgData name="" userId="3b99287881d56c4f" providerId="LiveId" clId="{DB9B387E-AD44-4089-BB4C-C4B7D0576759}" dt="2020-07-09T03:33:44.105" v="2153" actId="114"/>
          <ac:spMkLst>
            <pc:docMk/>
            <pc:sldMk cId="3585007" sldId="564"/>
            <ac:spMk id="276" creationId="{F7576A5B-E703-417E-8BC3-1589219C573B}"/>
          </ac:spMkLst>
        </pc:spChg>
        <pc:spChg chg="mod">
          <ac:chgData name="" userId="3b99287881d56c4f" providerId="LiveId" clId="{DB9B387E-AD44-4089-BB4C-C4B7D0576759}" dt="2020-07-09T03:33:47.727" v="2154" actId="114"/>
          <ac:spMkLst>
            <pc:docMk/>
            <pc:sldMk cId="3585007" sldId="564"/>
            <ac:spMk id="277" creationId="{BE92C094-4E22-42D1-ABA2-1F8382BE9FF7}"/>
          </ac:spMkLst>
        </pc:spChg>
        <pc:spChg chg="del">
          <ac:chgData name="" userId="3b99287881d56c4f" providerId="LiveId" clId="{DB9B387E-AD44-4089-BB4C-C4B7D0576759}" dt="2020-07-09T02:27:20.079" v="1584" actId="478"/>
          <ac:spMkLst>
            <pc:docMk/>
            <pc:sldMk cId="3585007" sldId="564"/>
            <ac:spMk id="279" creationId="{331084DA-3628-4433-84B5-8A31DE9E1763}"/>
          </ac:spMkLst>
        </pc:spChg>
        <pc:spChg chg="del">
          <ac:chgData name="" userId="3b99287881d56c4f" providerId="LiveId" clId="{DB9B387E-AD44-4089-BB4C-C4B7D0576759}" dt="2020-07-09T02:27:20.079" v="1584" actId="478"/>
          <ac:spMkLst>
            <pc:docMk/>
            <pc:sldMk cId="3585007" sldId="564"/>
            <ac:spMk id="281" creationId="{8473A4C6-7079-41B1-B810-4A88DB5BF18C}"/>
          </ac:spMkLst>
        </pc:spChg>
        <pc:spChg chg="del">
          <ac:chgData name="" userId="3b99287881d56c4f" providerId="LiveId" clId="{DB9B387E-AD44-4089-BB4C-C4B7D0576759}" dt="2020-07-09T02:27:20.079" v="1584" actId="478"/>
          <ac:spMkLst>
            <pc:docMk/>
            <pc:sldMk cId="3585007" sldId="564"/>
            <ac:spMk id="284" creationId="{68A48162-251C-4F3F-82E9-7D018896912B}"/>
          </ac:spMkLst>
        </pc:spChg>
        <pc:spChg chg="del">
          <ac:chgData name="" userId="3b99287881d56c4f" providerId="LiveId" clId="{DB9B387E-AD44-4089-BB4C-C4B7D0576759}" dt="2020-07-09T02:27:20.079" v="1584" actId="478"/>
          <ac:spMkLst>
            <pc:docMk/>
            <pc:sldMk cId="3585007" sldId="564"/>
            <ac:spMk id="285" creationId="{335783E9-D511-4D8C-B8B8-E4F5D040F19D}"/>
          </ac:spMkLst>
        </pc:spChg>
        <pc:spChg chg="del">
          <ac:chgData name="" userId="3b99287881d56c4f" providerId="LiveId" clId="{DB9B387E-AD44-4089-BB4C-C4B7D0576759}" dt="2020-07-09T02:27:20.079" v="1584" actId="478"/>
          <ac:spMkLst>
            <pc:docMk/>
            <pc:sldMk cId="3585007" sldId="564"/>
            <ac:spMk id="286" creationId="{E29455CB-9B7C-4D53-82DE-6355499B1463}"/>
          </ac:spMkLst>
        </pc:spChg>
        <pc:spChg chg="del">
          <ac:chgData name="" userId="3b99287881d56c4f" providerId="LiveId" clId="{DB9B387E-AD44-4089-BB4C-C4B7D0576759}" dt="2020-07-09T02:27:20.079" v="1584" actId="478"/>
          <ac:spMkLst>
            <pc:docMk/>
            <pc:sldMk cId="3585007" sldId="564"/>
            <ac:spMk id="287" creationId="{37DDA087-B36E-4AA5-84ED-7CBEC27CD726}"/>
          </ac:spMkLst>
        </pc:spChg>
        <pc:spChg chg="mod">
          <ac:chgData name="" userId="3b99287881d56c4f" providerId="LiveId" clId="{DB9B387E-AD44-4089-BB4C-C4B7D0576759}" dt="2020-07-09T02:27:46.656" v="1588" actId="1076"/>
          <ac:spMkLst>
            <pc:docMk/>
            <pc:sldMk cId="3585007" sldId="564"/>
            <ac:spMk id="1040" creationId="{73EBA301-A14A-4E3B-9F9F-FDD487EFA9EB}"/>
          </ac:spMkLst>
        </pc:spChg>
        <pc:cxnChg chg="mod">
          <ac:chgData name="" userId="3b99287881d56c4f" providerId="LiveId" clId="{DB9B387E-AD44-4089-BB4C-C4B7D0576759}" dt="2020-07-09T02:27:46.656" v="1588" actId="1076"/>
          <ac:cxnSpMkLst>
            <pc:docMk/>
            <pc:sldMk cId="3585007" sldId="564"/>
            <ac:cxnSpMk id="25" creationId="{110DE87A-A2E7-4093-8ABF-677042C46C4E}"/>
          </ac:cxnSpMkLst>
        </pc:cxnChg>
        <pc:cxnChg chg="mod">
          <ac:chgData name="" userId="3b99287881d56c4f" providerId="LiveId" clId="{DB9B387E-AD44-4089-BB4C-C4B7D0576759}" dt="2020-07-09T02:27:46.656" v="1588" actId="1076"/>
          <ac:cxnSpMkLst>
            <pc:docMk/>
            <pc:sldMk cId="3585007" sldId="564"/>
            <ac:cxnSpMk id="44" creationId="{BB4298FF-2AF9-4BCC-B0FB-FA5262C298D1}"/>
          </ac:cxnSpMkLst>
        </pc:cxnChg>
        <pc:cxnChg chg="mod">
          <ac:chgData name="" userId="3b99287881d56c4f" providerId="LiveId" clId="{DB9B387E-AD44-4089-BB4C-C4B7D0576759}" dt="2020-07-09T02:27:46.656" v="1588" actId="1076"/>
          <ac:cxnSpMkLst>
            <pc:docMk/>
            <pc:sldMk cId="3585007" sldId="564"/>
            <ac:cxnSpMk id="46" creationId="{248E9056-B7D3-4FC7-8B08-31F708AF51BC}"/>
          </ac:cxnSpMkLst>
        </pc:cxnChg>
        <pc:cxnChg chg="mod">
          <ac:chgData name="" userId="3b99287881d56c4f" providerId="LiveId" clId="{DB9B387E-AD44-4089-BB4C-C4B7D0576759}" dt="2020-07-09T02:27:46.656" v="1588" actId="1076"/>
          <ac:cxnSpMkLst>
            <pc:docMk/>
            <pc:sldMk cId="3585007" sldId="564"/>
            <ac:cxnSpMk id="53" creationId="{6E894B59-B710-460A-A13F-B4EDEE5E7CC9}"/>
          </ac:cxnSpMkLst>
        </pc:cxnChg>
        <pc:cxnChg chg="mod">
          <ac:chgData name="" userId="3b99287881d56c4f" providerId="LiveId" clId="{DB9B387E-AD44-4089-BB4C-C4B7D0576759}" dt="2020-07-09T02:27:46.656" v="1588" actId="1076"/>
          <ac:cxnSpMkLst>
            <pc:docMk/>
            <pc:sldMk cId="3585007" sldId="564"/>
            <ac:cxnSpMk id="54" creationId="{7973D04D-130E-4213-9FB3-BEE2C5C89A24}"/>
          </ac:cxnSpMkLst>
        </pc:cxnChg>
        <pc:cxnChg chg="mod">
          <ac:chgData name="" userId="3b99287881d56c4f" providerId="LiveId" clId="{DB9B387E-AD44-4089-BB4C-C4B7D0576759}" dt="2020-07-09T02:27:46.656" v="1588" actId="1076"/>
          <ac:cxnSpMkLst>
            <pc:docMk/>
            <pc:sldMk cId="3585007" sldId="564"/>
            <ac:cxnSpMk id="55" creationId="{75583043-B60D-4CC2-87FB-21DF3558D0F4}"/>
          </ac:cxnSpMkLst>
        </pc:cxnChg>
        <pc:cxnChg chg="mod">
          <ac:chgData name="" userId="3b99287881d56c4f" providerId="LiveId" clId="{DB9B387E-AD44-4089-BB4C-C4B7D0576759}" dt="2020-07-09T02:27:46.656" v="1588" actId="1076"/>
          <ac:cxnSpMkLst>
            <pc:docMk/>
            <pc:sldMk cId="3585007" sldId="564"/>
            <ac:cxnSpMk id="108" creationId="{A4DA777D-074B-4F7E-A368-A14824B02F3C}"/>
          </ac:cxnSpMkLst>
        </pc:cxnChg>
        <pc:cxnChg chg="mod">
          <ac:chgData name="" userId="3b99287881d56c4f" providerId="LiveId" clId="{DB9B387E-AD44-4089-BB4C-C4B7D0576759}" dt="2020-07-09T02:27:46.656" v="1588" actId="1076"/>
          <ac:cxnSpMkLst>
            <pc:docMk/>
            <pc:sldMk cId="3585007" sldId="564"/>
            <ac:cxnSpMk id="111" creationId="{CC9FE786-144B-4127-91A3-3FC7FAB002D2}"/>
          </ac:cxnSpMkLst>
        </pc:cxnChg>
        <pc:cxnChg chg="mod">
          <ac:chgData name="" userId="3b99287881d56c4f" providerId="LiveId" clId="{DB9B387E-AD44-4089-BB4C-C4B7D0576759}" dt="2020-07-09T02:27:46.656" v="1588" actId="1076"/>
          <ac:cxnSpMkLst>
            <pc:docMk/>
            <pc:sldMk cId="3585007" sldId="564"/>
            <ac:cxnSpMk id="114" creationId="{94985B8E-1BF3-4698-98B4-E9747327B4A9}"/>
          </ac:cxnSpMkLst>
        </pc:cxnChg>
        <pc:cxnChg chg="del mod">
          <ac:chgData name="" userId="3b99287881d56c4f" providerId="LiveId" clId="{DB9B387E-AD44-4089-BB4C-C4B7D0576759}" dt="2020-07-09T02:27:20.079" v="1584" actId="478"/>
          <ac:cxnSpMkLst>
            <pc:docMk/>
            <pc:sldMk cId="3585007" sldId="564"/>
            <ac:cxnSpMk id="194" creationId="{4097B24C-A8D1-4B4E-9325-D3DC2ACBF386}"/>
          </ac:cxnSpMkLst>
        </pc:cxnChg>
        <pc:cxnChg chg="del mod">
          <ac:chgData name="" userId="3b99287881d56c4f" providerId="LiveId" clId="{DB9B387E-AD44-4089-BB4C-C4B7D0576759}" dt="2020-07-09T02:27:20.079" v="1584" actId="478"/>
          <ac:cxnSpMkLst>
            <pc:docMk/>
            <pc:sldMk cId="3585007" sldId="564"/>
            <ac:cxnSpMk id="198" creationId="{185EE4B6-4366-4730-87AE-6879A8CE068E}"/>
          </ac:cxnSpMkLst>
        </pc:cxnChg>
        <pc:cxnChg chg="del mod">
          <ac:chgData name="" userId="3b99287881d56c4f" providerId="LiveId" clId="{DB9B387E-AD44-4089-BB4C-C4B7D0576759}" dt="2020-07-09T02:27:20.079" v="1584" actId="478"/>
          <ac:cxnSpMkLst>
            <pc:docMk/>
            <pc:sldMk cId="3585007" sldId="564"/>
            <ac:cxnSpMk id="201" creationId="{894CF009-28BC-40A1-84FF-C1445E0DDA3E}"/>
          </ac:cxnSpMkLst>
        </pc:cxnChg>
        <pc:cxnChg chg="mod">
          <ac:chgData name="" userId="3b99287881d56c4f" providerId="LiveId" clId="{DB9B387E-AD44-4089-BB4C-C4B7D0576759}" dt="2020-07-09T02:27:46.656" v="1588" actId="1076"/>
          <ac:cxnSpMkLst>
            <pc:docMk/>
            <pc:sldMk cId="3585007" sldId="564"/>
            <ac:cxnSpMk id="252" creationId="{C62D9857-2788-4BF8-8F5B-0DBE8EDB067D}"/>
          </ac:cxnSpMkLst>
        </pc:cxnChg>
        <pc:cxnChg chg="mod">
          <ac:chgData name="" userId="3b99287881d56c4f" providerId="LiveId" clId="{DB9B387E-AD44-4089-BB4C-C4B7D0576759}" dt="2020-07-09T02:27:46.656" v="1588" actId="1076"/>
          <ac:cxnSpMkLst>
            <pc:docMk/>
            <pc:sldMk cId="3585007" sldId="564"/>
            <ac:cxnSpMk id="254" creationId="{21481A19-F95C-4323-A683-0126868C6BEB}"/>
          </ac:cxnSpMkLst>
        </pc:cxnChg>
        <pc:cxnChg chg="mod">
          <ac:chgData name="" userId="3b99287881d56c4f" providerId="LiveId" clId="{DB9B387E-AD44-4089-BB4C-C4B7D0576759}" dt="2020-07-09T02:27:46.656" v="1588" actId="1076"/>
          <ac:cxnSpMkLst>
            <pc:docMk/>
            <pc:sldMk cId="3585007" sldId="564"/>
            <ac:cxnSpMk id="257" creationId="{20648664-1733-4C4C-BB7C-242D693E2A16}"/>
          </ac:cxnSpMkLst>
        </pc:cxnChg>
        <pc:cxnChg chg="mod">
          <ac:chgData name="" userId="3b99287881d56c4f" providerId="LiveId" clId="{DB9B387E-AD44-4089-BB4C-C4B7D0576759}" dt="2020-07-09T02:27:46.656" v="1588" actId="1076"/>
          <ac:cxnSpMkLst>
            <pc:docMk/>
            <pc:sldMk cId="3585007" sldId="564"/>
            <ac:cxnSpMk id="270" creationId="{805BB9DC-91CF-43A2-BAC3-2A56448085FC}"/>
          </ac:cxnSpMkLst>
        </pc:cxnChg>
        <pc:cxnChg chg="del">
          <ac:chgData name="" userId="3b99287881d56c4f" providerId="LiveId" clId="{DB9B387E-AD44-4089-BB4C-C4B7D0576759}" dt="2020-07-09T02:27:20.079" v="1584" actId="478"/>
          <ac:cxnSpMkLst>
            <pc:docMk/>
            <pc:sldMk cId="3585007" sldId="564"/>
            <ac:cxnSpMk id="278" creationId="{A9CCC4E2-6BB6-4CD4-94BB-A4C06BCC553C}"/>
          </ac:cxnSpMkLst>
        </pc:cxnChg>
        <pc:cxnChg chg="del">
          <ac:chgData name="" userId="3b99287881d56c4f" providerId="LiveId" clId="{DB9B387E-AD44-4089-BB4C-C4B7D0576759}" dt="2020-07-09T02:27:20.079" v="1584" actId="478"/>
          <ac:cxnSpMkLst>
            <pc:docMk/>
            <pc:sldMk cId="3585007" sldId="564"/>
            <ac:cxnSpMk id="280" creationId="{3DFF9AF0-66F2-47A8-B71D-FA8D40096798}"/>
          </ac:cxnSpMkLst>
        </pc:cxnChg>
        <pc:cxnChg chg="del">
          <ac:chgData name="" userId="3b99287881d56c4f" providerId="LiveId" clId="{DB9B387E-AD44-4089-BB4C-C4B7D0576759}" dt="2020-07-09T02:27:20.079" v="1584" actId="478"/>
          <ac:cxnSpMkLst>
            <pc:docMk/>
            <pc:sldMk cId="3585007" sldId="564"/>
            <ac:cxnSpMk id="283" creationId="{3A00E7BF-636C-46B4-BDC2-4CED250047B1}"/>
          </ac:cxnSpMkLst>
        </pc:cxnChg>
      </pc:sldChg>
      <pc:sldChg chg="addSp delSp modSp add modAnim">
        <pc:chgData name="" userId="3b99287881d56c4f" providerId="LiveId" clId="{DB9B387E-AD44-4089-BB4C-C4B7D0576759}" dt="2020-07-09T14:28:25.279" v="3541" actId="20577"/>
        <pc:sldMkLst>
          <pc:docMk/>
          <pc:sldMk cId="802811128" sldId="565"/>
        </pc:sldMkLst>
        <pc:spChg chg="mod">
          <ac:chgData name="" userId="3b99287881d56c4f" providerId="LiveId" clId="{DB9B387E-AD44-4089-BB4C-C4B7D0576759}" dt="2020-07-09T03:18:31.390" v="2052" actId="207"/>
          <ac:spMkLst>
            <pc:docMk/>
            <pc:sldMk cId="802811128" sldId="565"/>
            <ac:spMk id="18" creationId="{42E30AB9-D3BE-4110-A7B8-D59664B21FEF}"/>
          </ac:spMkLst>
        </pc:spChg>
        <pc:spChg chg="add mod">
          <ac:chgData name="" userId="3b99287881d56c4f" providerId="LiveId" clId="{DB9B387E-AD44-4089-BB4C-C4B7D0576759}" dt="2020-07-09T02:49:50.899" v="1845" actId="1076"/>
          <ac:spMkLst>
            <pc:docMk/>
            <pc:sldMk cId="802811128" sldId="565"/>
            <ac:spMk id="51" creationId="{59A62E55-219A-49C2-B2AB-E6331F91AD0A}"/>
          </ac:spMkLst>
        </pc:spChg>
        <pc:spChg chg="add mod">
          <ac:chgData name="" userId="3b99287881d56c4f" providerId="LiveId" clId="{DB9B387E-AD44-4089-BB4C-C4B7D0576759}" dt="2020-07-09T02:50:42.500" v="1855" actId="1076"/>
          <ac:spMkLst>
            <pc:docMk/>
            <pc:sldMk cId="802811128" sldId="565"/>
            <ac:spMk id="52" creationId="{15B10F6D-80F8-4503-9F27-7B299D78208B}"/>
          </ac:spMkLst>
        </pc:spChg>
        <pc:spChg chg="add del mod">
          <ac:chgData name="" userId="3b99287881d56c4f" providerId="LiveId" clId="{DB9B387E-AD44-4089-BB4C-C4B7D0576759}" dt="2020-07-09T02:46:48.505" v="1810" actId="478"/>
          <ac:spMkLst>
            <pc:docMk/>
            <pc:sldMk cId="802811128" sldId="565"/>
            <ac:spMk id="56" creationId="{BC8D17EF-2CFD-462B-9144-FE50FA295E66}"/>
          </ac:spMkLst>
        </pc:spChg>
        <pc:spChg chg="add mod">
          <ac:chgData name="" userId="3b99287881d56c4f" providerId="LiveId" clId="{DB9B387E-AD44-4089-BB4C-C4B7D0576759}" dt="2020-07-09T02:50:46.195" v="1856" actId="1076"/>
          <ac:spMkLst>
            <pc:docMk/>
            <pc:sldMk cId="802811128" sldId="565"/>
            <ac:spMk id="57" creationId="{72DB623A-877C-4808-9C2D-2F5E305AEA3D}"/>
          </ac:spMkLst>
        </pc:spChg>
        <pc:spChg chg="add">
          <ac:chgData name="" userId="3b99287881d56c4f" providerId="LiveId" clId="{DB9B387E-AD44-4089-BB4C-C4B7D0576759}" dt="2020-07-09T06:21:09.904" v="2312"/>
          <ac:spMkLst>
            <pc:docMk/>
            <pc:sldMk cId="802811128" sldId="565"/>
            <ac:spMk id="58" creationId="{4AEDD1D7-644B-47F4-AA7F-FF380E4AC885}"/>
          </ac:spMkLst>
        </pc:spChg>
        <pc:spChg chg="mod">
          <ac:chgData name="" userId="3b99287881d56c4f" providerId="LiveId" clId="{DB9B387E-AD44-4089-BB4C-C4B7D0576759}" dt="2020-07-09T03:18:26.805" v="2050" actId="207"/>
          <ac:spMkLst>
            <pc:docMk/>
            <pc:sldMk cId="802811128" sldId="565"/>
            <ac:spMk id="60" creationId="{B56710D2-AF96-4456-A4B2-5FACAD5FB0D8}"/>
          </ac:spMkLst>
        </pc:spChg>
        <pc:spChg chg="mod">
          <ac:chgData name="" userId="3b99287881d56c4f" providerId="LiveId" clId="{DB9B387E-AD44-4089-BB4C-C4B7D0576759}" dt="2020-07-09T02:40:29.984" v="1712" actId="208"/>
          <ac:spMkLst>
            <pc:docMk/>
            <pc:sldMk cId="802811128" sldId="565"/>
            <ac:spMk id="62" creationId="{C131BB3F-552A-4C12-88C9-577E89421568}"/>
          </ac:spMkLst>
        </pc:spChg>
        <pc:spChg chg="mod">
          <ac:chgData name="" userId="3b99287881d56c4f" providerId="LiveId" clId="{DB9B387E-AD44-4089-BB4C-C4B7D0576759}" dt="2020-07-09T14:28:25.279" v="3541" actId="20577"/>
          <ac:spMkLst>
            <pc:docMk/>
            <pc:sldMk cId="802811128" sldId="565"/>
            <ac:spMk id="64" creationId="{5458CF73-40D4-7F49-9409-22B2FBEF4306}"/>
          </ac:spMkLst>
        </pc:spChg>
        <pc:spChg chg="del mod">
          <ac:chgData name="" userId="3b99287881d56c4f" providerId="LiveId" clId="{DB9B387E-AD44-4089-BB4C-C4B7D0576759}" dt="2020-07-09T06:21:09.668" v="2311" actId="478"/>
          <ac:spMkLst>
            <pc:docMk/>
            <pc:sldMk cId="802811128" sldId="565"/>
            <ac:spMk id="65" creationId="{CEB2CED0-E21D-4F5D-89AB-3A4A648FD5FB}"/>
          </ac:spMkLst>
        </pc:spChg>
        <pc:spChg chg="mod">
          <ac:chgData name="" userId="3b99287881d56c4f" providerId="LiveId" clId="{DB9B387E-AD44-4089-BB4C-C4B7D0576759}" dt="2020-07-09T02:53:02.370" v="1866" actId="114"/>
          <ac:spMkLst>
            <pc:docMk/>
            <pc:sldMk cId="802811128" sldId="565"/>
            <ac:spMk id="68" creationId="{FD50205C-D403-47C2-9424-167F3892B76B}"/>
          </ac:spMkLst>
        </pc:spChg>
        <pc:spChg chg="del">
          <ac:chgData name="" userId="3b99287881d56c4f" providerId="LiveId" clId="{DB9B387E-AD44-4089-BB4C-C4B7D0576759}" dt="2020-07-09T02:48:42.186" v="1829" actId="478"/>
          <ac:spMkLst>
            <pc:docMk/>
            <pc:sldMk cId="802811128" sldId="565"/>
            <ac:spMk id="69" creationId="{4F5C55CE-A532-4A87-9F79-4E41BD40531B}"/>
          </ac:spMkLst>
        </pc:spChg>
        <pc:spChg chg="mod">
          <ac:chgData name="" userId="3b99287881d56c4f" providerId="LiveId" clId="{DB9B387E-AD44-4089-BB4C-C4B7D0576759}" dt="2020-07-09T06:19:23.220" v="2298" actId="20577"/>
          <ac:spMkLst>
            <pc:docMk/>
            <pc:sldMk cId="802811128" sldId="565"/>
            <ac:spMk id="92" creationId="{78730D9E-E7D5-4187-BDEC-0AD89A6C35A9}"/>
          </ac:spMkLst>
        </pc:spChg>
        <pc:spChg chg="mod">
          <ac:chgData name="" userId="3b99287881d56c4f" providerId="LiveId" clId="{DB9B387E-AD44-4089-BB4C-C4B7D0576759}" dt="2020-07-09T03:18:33.366" v="2053" actId="207"/>
          <ac:spMkLst>
            <pc:docMk/>
            <pc:sldMk cId="802811128" sldId="565"/>
            <ac:spMk id="107" creationId="{AEB7B54F-CBA7-49A7-B4D6-CAF2AC369C4A}"/>
          </ac:spMkLst>
        </pc:spChg>
        <pc:spChg chg="mod">
          <ac:chgData name="" userId="3b99287881d56c4f" providerId="LiveId" clId="{DB9B387E-AD44-4089-BB4C-C4B7D0576759}" dt="2020-07-09T02:40:23.373" v="1709" actId="207"/>
          <ac:spMkLst>
            <pc:docMk/>
            <pc:sldMk cId="802811128" sldId="565"/>
            <ac:spMk id="138" creationId="{86096D3A-115B-4F9C-B3B8-63F3CB569640}"/>
          </ac:spMkLst>
        </pc:spChg>
        <pc:spChg chg="mod">
          <ac:chgData name="" userId="3b99287881d56c4f" providerId="LiveId" clId="{DB9B387E-AD44-4089-BB4C-C4B7D0576759}" dt="2020-07-09T06:19:20.519" v="2297" actId="1076"/>
          <ac:spMkLst>
            <pc:docMk/>
            <pc:sldMk cId="802811128" sldId="565"/>
            <ac:spMk id="139" creationId="{C266D72C-8041-4ECC-B96E-2105C0C82F50}"/>
          </ac:spMkLst>
        </pc:spChg>
        <pc:spChg chg="mod">
          <ac:chgData name="" userId="3b99287881d56c4f" providerId="LiveId" clId="{DB9B387E-AD44-4089-BB4C-C4B7D0576759}" dt="2020-07-09T03:18:28.822" v="2051" actId="207"/>
          <ac:spMkLst>
            <pc:docMk/>
            <pc:sldMk cId="802811128" sldId="565"/>
            <ac:spMk id="140" creationId="{DCE1D2E6-BB94-4C44-A889-C148FEA6873F}"/>
          </ac:spMkLst>
        </pc:spChg>
        <pc:spChg chg="del">
          <ac:chgData name="" userId="3b99287881d56c4f" providerId="LiveId" clId="{DB9B387E-AD44-4089-BB4C-C4B7D0576759}" dt="2020-07-09T02:45:05.061" v="1789" actId="478"/>
          <ac:spMkLst>
            <pc:docMk/>
            <pc:sldMk cId="802811128" sldId="565"/>
            <ac:spMk id="147" creationId="{17B1384B-988E-4B09-B994-7B23552EC76B}"/>
          </ac:spMkLst>
        </pc:spChg>
        <pc:spChg chg="del">
          <ac:chgData name="" userId="3b99287881d56c4f" providerId="LiveId" clId="{DB9B387E-AD44-4089-BB4C-C4B7D0576759}" dt="2020-07-09T02:48:40.555" v="1828" actId="478"/>
          <ac:spMkLst>
            <pc:docMk/>
            <pc:sldMk cId="802811128" sldId="565"/>
            <ac:spMk id="148" creationId="{DF881B04-B285-498F-95A5-01C3151CCBCD}"/>
          </ac:spMkLst>
        </pc:spChg>
        <pc:spChg chg="mod">
          <ac:chgData name="" userId="3b99287881d56c4f" providerId="LiveId" clId="{DB9B387E-AD44-4089-BB4C-C4B7D0576759}" dt="2020-07-09T03:33:11.191" v="2149" actId="114"/>
          <ac:spMkLst>
            <pc:docMk/>
            <pc:sldMk cId="802811128" sldId="565"/>
            <ac:spMk id="185" creationId="{972F2BE3-50F4-4063-BAB2-F6FA8EE31753}"/>
          </ac:spMkLst>
        </pc:spChg>
        <pc:spChg chg="mod">
          <ac:chgData name="" userId="3b99287881d56c4f" providerId="LiveId" clId="{DB9B387E-AD44-4089-BB4C-C4B7D0576759}" dt="2020-07-09T02:50:30.908" v="1852" actId="1076"/>
          <ac:spMkLst>
            <pc:docMk/>
            <pc:sldMk cId="802811128" sldId="565"/>
            <ac:spMk id="274" creationId="{6E8CC93A-5B49-4489-B493-12C836391605}"/>
          </ac:spMkLst>
        </pc:spChg>
        <pc:spChg chg="mod">
          <ac:chgData name="" userId="3b99287881d56c4f" providerId="LiveId" clId="{DB9B387E-AD44-4089-BB4C-C4B7D0576759}" dt="2020-07-09T03:33:16.816" v="2150" actId="114"/>
          <ac:spMkLst>
            <pc:docMk/>
            <pc:sldMk cId="802811128" sldId="565"/>
            <ac:spMk id="276" creationId="{F7576A5B-E703-417E-8BC3-1589219C573B}"/>
          </ac:spMkLst>
        </pc:spChg>
        <pc:spChg chg="mod">
          <ac:chgData name="" userId="3b99287881d56c4f" providerId="LiveId" clId="{DB9B387E-AD44-4089-BB4C-C4B7D0576759}" dt="2020-07-09T03:33:25.113" v="2151" actId="114"/>
          <ac:spMkLst>
            <pc:docMk/>
            <pc:sldMk cId="802811128" sldId="565"/>
            <ac:spMk id="277" creationId="{BE92C094-4E22-42D1-ABA2-1F8382BE9FF7}"/>
          </ac:spMkLst>
        </pc:spChg>
      </pc:sldChg>
      <pc:sldChg chg="addSp delSp modSp add del delAnim modAnim">
        <pc:chgData name="" userId="3b99287881d56c4f" providerId="LiveId" clId="{DB9B387E-AD44-4089-BB4C-C4B7D0576759}" dt="2020-07-09T06:42:36.361" v="2609" actId="2696"/>
        <pc:sldMkLst>
          <pc:docMk/>
          <pc:sldMk cId="4084137754" sldId="566"/>
        </pc:sldMkLst>
        <pc:spChg chg="add del mod">
          <ac:chgData name="" userId="3b99287881d56c4f" providerId="LiveId" clId="{DB9B387E-AD44-4089-BB4C-C4B7D0576759}" dt="2020-07-09T06:41:15.863" v="2607" actId="478"/>
          <ac:spMkLst>
            <pc:docMk/>
            <pc:sldMk cId="4084137754" sldId="566"/>
            <ac:spMk id="3" creationId="{1BF1C5EA-B67F-48A5-9FC1-7EA9669D9E2A}"/>
          </ac:spMkLst>
        </pc:spChg>
        <pc:spChg chg="add del mod">
          <ac:chgData name="" userId="3b99287881d56c4f" providerId="LiveId" clId="{DB9B387E-AD44-4089-BB4C-C4B7D0576759}" dt="2020-07-09T06:41:15.863" v="2607" actId="478"/>
          <ac:spMkLst>
            <pc:docMk/>
            <pc:sldMk cId="4084137754" sldId="566"/>
            <ac:spMk id="4" creationId="{66150C7B-0EC5-4C05-BCAC-8E831519FBA7}"/>
          </ac:spMkLst>
        </pc:spChg>
        <pc:spChg chg="del">
          <ac:chgData name="" userId="3b99287881d56c4f" providerId="LiveId" clId="{DB9B387E-AD44-4089-BB4C-C4B7D0576759}" dt="2020-07-09T06:12:09.097" v="2164" actId="478"/>
          <ac:spMkLst>
            <pc:docMk/>
            <pc:sldMk cId="4084137754" sldId="566"/>
            <ac:spMk id="18" creationId="{42E30AB9-D3BE-4110-A7B8-D59664B21FEF}"/>
          </ac:spMkLst>
        </pc:spChg>
        <pc:spChg chg="del">
          <ac:chgData name="" userId="3b99287881d56c4f" providerId="LiveId" clId="{DB9B387E-AD44-4089-BB4C-C4B7D0576759}" dt="2020-07-09T06:12:09.097" v="2164" actId="478"/>
          <ac:spMkLst>
            <pc:docMk/>
            <pc:sldMk cId="4084137754" sldId="566"/>
            <ac:spMk id="20" creationId="{4AE978ED-5D5D-4C14-8FAF-4BC0A9031FEB}"/>
          </ac:spMkLst>
        </pc:spChg>
        <pc:spChg chg="del">
          <ac:chgData name="" userId="3b99287881d56c4f" providerId="LiveId" clId="{DB9B387E-AD44-4089-BB4C-C4B7D0576759}" dt="2020-07-09T06:12:09.097" v="2164" actId="478"/>
          <ac:spMkLst>
            <pc:docMk/>
            <pc:sldMk cId="4084137754" sldId="566"/>
            <ac:spMk id="24" creationId="{073E0500-E92E-4516-93A8-90D4BF311D51}"/>
          </ac:spMkLst>
        </pc:spChg>
        <pc:spChg chg="add del mod">
          <ac:chgData name="" userId="3b99287881d56c4f" providerId="LiveId" clId="{DB9B387E-AD44-4089-BB4C-C4B7D0576759}" dt="2020-07-09T06:41:15.863" v="2607" actId="478"/>
          <ac:spMkLst>
            <pc:docMk/>
            <pc:sldMk cId="4084137754" sldId="566"/>
            <ac:spMk id="57" creationId="{6C03157D-333C-4546-B6DA-8C8A91789769}"/>
          </ac:spMkLst>
        </pc:spChg>
        <pc:spChg chg="add del mod">
          <ac:chgData name="" userId="3b99287881d56c4f" providerId="LiveId" clId="{DB9B387E-AD44-4089-BB4C-C4B7D0576759}" dt="2020-07-09T06:41:15.863" v="2607" actId="478"/>
          <ac:spMkLst>
            <pc:docMk/>
            <pc:sldMk cId="4084137754" sldId="566"/>
            <ac:spMk id="58" creationId="{CF957AE4-F840-4315-999C-E4425DB7D394}"/>
          </ac:spMkLst>
        </pc:spChg>
        <pc:spChg chg="del">
          <ac:chgData name="" userId="3b99287881d56c4f" providerId="LiveId" clId="{DB9B387E-AD44-4089-BB4C-C4B7D0576759}" dt="2020-07-09T06:12:09.097" v="2164" actId="478"/>
          <ac:spMkLst>
            <pc:docMk/>
            <pc:sldMk cId="4084137754" sldId="566"/>
            <ac:spMk id="60" creationId="{B56710D2-AF96-4456-A4B2-5FACAD5FB0D8}"/>
          </ac:spMkLst>
        </pc:spChg>
        <pc:spChg chg="del">
          <ac:chgData name="" userId="3b99287881d56c4f" providerId="LiveId" clId="{DB9B387E-AD44-4089-BB4C-C4B7D0576759}" dt="2020-07-09T06:12:09.097" v="2164" actId="478"/>
          <ac:spMkLst>
            <pc:docMk/>
            <pc:sldMk cId="4084137754" sldId="566"/>
            <ac:spMk id="61" creationId="{B536FA20-32C7-470F-9451-78462C67B056}"/>
          </ac:spMkLst>
        </pc:spChg>
        <pc:spChg chg="del">
          <ac:chgData name="" userId="3b99287881d56c4f" providerId="LiveId" clId="{DB9B387E-AD44-4089-BB4C-C4B7D0576759}" dt="2020-07-09T06:12:09.097" v="2164" actId="478"/>
          <ac:spMkLst>
            <pc:docMk/>
            <pc:sldMk cId="4084137754" sldId="566"/>
            <ac:spMk id="62" creationId="{C131BB3F-552A-4C12-88C9-577E89421568}"/>
          </ac:spMkLst>
        </pc:spChg>
        <pc:spChg chg="del">
          <ac:chgData name="" userId="3b99287881d56c4f" providerId="LiveId" clId="{DB9B387E-AD44-4089-BB4C-C4B7D0576759}" dt="2020-07-09T06:12:09.097" v="2164" actId="478"/>
          <ac:spMkLst>
            <pc:docMk/>
            <pc:sldMk cId="4084137754" sldId="566"/>
            <ac:spMk id="65" creationId="{CEB2CED0-E21D-4F5D-89AB-3A4A648FD5FB}"/>
          </ac:spMkLst>
        </pc:spChg>
        <pc:spChg chg="del">
          <ac:chgData name="" userId="3b99287881d56c4f" providerId="LiveId" clId="{DB9B387E-AD44-4089-BB4C-C4B7D0576759}" dt="2020-07-09T06:12:09.097" v="2164" actId="478"/>
          <ac:spMkLst>
            <pc:docMk/>
            <pc:sldMk cId="4084137754" sldId="566"/>
            <ac:spMk id="66" creationId="{AD03E870-C0E4-4C8C-A60C-A98E5DCE9188}"/>
          </ac:spMkLst>
        </pc:spChg>
        <pc:spChg chg="del">
          <ac:chgData name="" userId="3b99287881d56c4f" providerId="LiveId" clId="{DB9B387E-AD44-4089-BB4C-C4B7D0576759}" dt="2020-07-09T06:12:09.097" v="2164" actId="478"/>
          <ac:spMkLst>
            <pc:docMk/>
            <pc:sldMk cId="4084137754" sldId="566"/>
            <ac:spMk id="67" creationId="{6B060991-1D00-4DBB-B153-3F6B77565F1A}"/>
          </ac:spMkLst>
        </pc:spChg>
        <pc:spChg chg="del">
          <ac:chgData name="" userId="3b99287881d56c4f" providerId="LiveId" clId="{DB9B387E-AD44-4089-BB4C-C4B7D0576759}" dt="2020-07-09T06:12:09.097" v="2164" actId="478"/>
          <ac:spMkLst>
            <pc:docMk/>
            <pc:sldMk cId="4084137754" sldId="566"/>
            <ac:spMk id="68" creationId="{FD50205C-D403-47C2-9424-167F3892B76B}"/>
          </ac:spMkLst>
        </pc:spChg>
        <pc:spChg chg="del">
          <ac:chgData name="" userId="3b99287881d56c4f" providerId="LiveId" clId="{DB9B387E-AD44-4089-BB4C-C4B7D0576759}" dt="2020-07-09T06:12:09.097" v="2164" actId="478"/>
          <ac:spMkLst>
            <pc:docMk/>
            <pc:sldMk cId="4084137754" sldId="566"/>
            <ac:spMk id="69" creationId="{4F5C55CE-A532-4A87-9F79-4E41BD40531B}"/>
          </ac:spMkLst>
        </pc:spChg>
        <pc:spChg chg="del">
          <ac:chgData name="" userId="3b99287881d56c4f" providerId="LiveId" clId="{DB9B387E-AD44-4089-BB4C-C4B7D0576759}" dt="2020-07-09T06:12:09.097" v="2164" actId="478"/>
          <ac:spMkLst>
            <pc:docMk/>
            <pc:sldMk cId="4084137754" sldId="566"/>
            <ac:spMk id="92" creationId="{78730D9E-E7D5-4187-BDEC-0AD89A6C35A9}"/>
          </ac:spMkLst>
        </pc:spChg>
        <pc:spChg chg="del">
          <ac:chgData name="" userId="3b99287881d56c4f" providerId="LiveId" clId="{DB9B387E-AD44-4089-BB4C-C4B7D0576759}" dt="2020-07-09T06:12:09.097" v="2164" actId="478"/>
          <ac:spMkLst>
            <pc:docMk/>
            <pc:sldMk cId="4084137754" sldId="566"/>
            <ac:spMk id="100" creationId="{5928BE67-E459-4E5D-B5F9-89E64A945195}"/>
          </ac:spMkLst>
        </pc:spChg>
        <pc:spChg chg="del">
          <ac:chgData name="" userId="3b99287881d56c4f" providerId="LiveId" clId="{DB9B387E-AD44-4089-BB4C-C4B7D0576759}" dt="2020-07-09T06:12:09.097" v="2164" actId="478"/>
          <ac:spMkLst>
            <pc:docMk/>
            <pc:sldMk cId="4084137754" sldId="566"/>
            <ac:spMk id="101" creationId="{41AA51EB-347C-4F45-A374-71F892568587}"/>
          </ac:spMkLst>
        </pc:spChg>
        <pc:spChg chg="del">
          <ac:chgData name="" userId="3b99287881d56c4f" providerId="LiveId" clId="{DB9B387E-AD44-4089-BB4C-C4B7D0576759}" dt="2020-07-09T06:12:09.097" v="2164" actId="478"/>
          <ac:spMkLst>
            <pc:docMk/>
            <pc:sldMk cId="4084137754" sldId="566"/>
            <ac:spMk id="107" creationId="{AEB7B54F-CBA7-49A7-B4D6-CAF2AC369C4A}"/>
          </ac:spMkLst>
        </pc:spChg>
        <pc:spChg chg="del">
          <ac:chgData name="" userId="3b99287881d56c4f" providerId="LiveId" clId="{DB9B387E-AD44-4089-BB4C-C4B7D0576759}" dt="2020-07-09T06:12:09.097" v="2164" actId="478"/>
          <ac:spMkLst>
            <pc:docMk/>
            <pc:sldMk cId="4084137754" sldId="566"/>
            <ac:spMk id="138" creationId="{86096D3A-115B-4F9C-B3B8-63F3CB569640}"/>
          </ac:spMkLst>
        </pc:spChg>
        <pc:spChg chg="del">
          <ac:chgData name="" userId="3b99287881d56c4f" providerId="LiveId" clId="{DB9B387E-AD44-4089-BB4C-C4B7D0576759}" dt="2020-07-09T06:12:09.097" v="2164" actId="478"/>
          <ac:spMkLst>
            <pc:docMk/>
            <pc:sldMk cId="4084137754" sldId="566"/>
            <ac:spMk id="139" creationId="{C266D72C-8041-4ECC-B96E-2105C0C82F50}"/>
          </ac:spMkLst>
        </pc:spChg>
        <pc:spChg chg="del">
          <ac:chgData name="" userId="3b99287881d56c4f" providerId="LiveId" clId="{DB9B387E-AD44-4089-BB4C-C4B7D0576759}" dt="2020-07-09T06:12:09.097" v="2164" actId="478"/>
          <ac:spMkLst>
            <pc:docMk/>
            <pc:sldMk cId="4084137754" sldId="566"/>
            <ac:spMk id="140" creationId="{DCE1D2E6-BB94-4C44-A889-C148FEA6873F}"/>
          </ac:spMkLst>
        </pc:spChg>
        <pc:spChg chg="del">
          <ac:chgData name="" userId="3b99287881d56c4f" providerId="LiveId" clId="{DB9B387E-AD44-4089-BB4C-C4B7D0576759}" dt="2020-07-09T06:12:09.097" v="2164" actId="478"/>
          <ac:spMkLst>
            <pc:docMk/>
            <pc:sldMk cId="4084137754" sldId="566"/>
            <ac:spMk id="147" creationId="{17B1384B-988E-4B09-B994-7B23552EC76B}"/>
          </ac:spMkLst>
        </pc:spChg>
        <pc:spChg chg="del">
          <ac:chgData name="" userId="3b99287881d56c4f" providerId="LiveId" clId="{DB9B387E-AD44-4089-BB4C-C4B7D0576759}" dt="2020-07-09T06:12:09.097" v="2164" actId="478"/>
          <ac:spMkLst>
            <pc:docMk/>
            <pc:sldMk cId="4084137754" sldId="566"/>
            <ac:spMk id="148" creationId="{DF881B04-B285-498F-95A5-01C3151CCBCD}"/>
          </ac:spMkLst>
        </pc:spChg>
        <pc:spChg chg="del">
          <ac:chgData name="" userId="3b99287881d56c4f" providerId="LiveId" clId="{DB9B387E-AD44-4089-BB4C-C4B7D0576759}" dt="2020-07-09T06:12:09.097" v="2164" actId="478"/>
          <ac:spMkLst>
            <pc:docMk/>
            <pc:sldMk cId="4084137754" sldId="566"/>
            <ac:spMk id="171" creationId="{4914DB75-EA21-444D-9080-E0472A7C4A31}"/>
          </ac:spMkLst>
        </pc:spChg>
        <pc:spChg chg="del">
          <ac:chgData name="" userId="3b99287881d56c4f" providerId="LiveId" clId="{DB9B387E-AD44-4089-BB4C-C4B7D0576759}" dt="2020-07-09T06:12:09.097" v="2164" actId="478"/>
          <ac:spMkLst>
            <pc:docMk/>
            <pc:sldMk cId="4084137754" sldId="566"/>
            <ac:spMk id="172" creationId="{D95A4A06-56EF-41DB-9401-DE77AB6DB3BD}"/>
          </ac:spMkLst>
        </pc:spChg>
        <pc:spChg chg="del">
          <ac:chgData name="" userId="3b99287881d56c4f" providerId="LiveId" clId="{DB9B387E-AD44-4089-BB4C-C4B7D0576759}" dt="2020-07-09T06:12:09.097" v="2164" actId="478"/>
          <ac:spMkLst>
            <pc:docMk/>
            <pc:sldMk cId="4084137754" sldId="566"/>
            <ac:spMk id="173" creationId="{B7B60333-1777-4089-B2D2-A3B860D39C79}"/>
          </ac:spMkLst>
        </pc:spChg>
        <pc:spChg chg="del">
          <ac:chgData name="" userId="3b99287881d56c4f" providerId="LiveId" clId="{DB9B387E-AD44-4089-BB4C-C4B7D0576759}" dt="2020-07-09T06:12:09.097" v="2164" actId="478"/>
          <ac:spMkLst>
            <pc:docMk/>
            <pc:sldMk cId="4084137754" sldId="566"/>
            <ac:spMk id="174" creationId="{23861E7B-2141-4871-BF51-7D99218D4BE2}"/>
          </ac:spMkLst>
        </pc:spChg>
        <pc:spChg chg="del">
          <ac:chgData name="" userId="3b99287881d56c4f" providerId="LiveId" clId="{DB9B387E-AD44-4089-BB4C-C4B7D0576759}" dt="2020-07-09T06:12:09.097" v="2164" actId="478"/>
          <ac:spMkLst>
            <pc:docMk/>
            <pc:sldMk cId="4084137754" sldId="566"/>
            <ac:spMk id="181" creationId="{DD9BA579-D0F6-4BAB-BE2F-EB6E7803D357}"/>
          </ac:spMkLst>
        </pc:spChg>
        <pc:spChg chg="del">
          <ac:chgData name="" userId="3b99287881d56c4f" providerId="LiveId" clId="{DB9B387E-AD44-4089-BB4C-C4B7D0576759}" dt="2020-07-09T06:12:09.097" v="2164" actId="478"/>
          <ac:spMkLst>
            <pc:docMk/>
            <pc:sldMk cId="4084137754" sldId="566"/>
            <ac:spMk id="185" creationId="{972F2BE3-50F4-4063-BAB2-F6FA8EE31753}"/>
          </ac:spMkLst>
        </pc:spChg>
        <pc:spChg chg="del">
          <ac:chgData name="" userId="3b99287881d56c4f" providerId="LiveId" clId="{DB9B387E-AD44-4089-BB4C-C4B7D0576759}" dt="2020-07-09T06:12:09.097" v="2164" actId="478"/>
          <ac:spMkLst>
            <pc:docMk/>
            <pc:sldMk cId="4084137754" sldId="566"/>
            <ac:spMk id="186" creationId="{E4FBDAAF-70B7-4BEC-8D48-23C7EC77C5AE}"/>
          </ac:spMkLst>
        </pc:spChg>
        <pc:spChg chg="del">
          <ac:chgData name="" userId="3b99287881d56c4f" providerId="LiveId" clId="{DB9B387E-AD44-4089-BB4C-C4B7D0576759}" dt="2020-07-09T06:12:09.097" v="2164" actId="478"/>
          <ac:spMkLst>
            <pc:docMk/>
            <pc:sldMk cId="4084137754" sldId="566"/>
            <ac:spMk id="187" creationId="{0D33C526-C816-478C-8794-9785FA6C2AF5}"/>
          </ac:spMkLst>
        </pc:spChg>
        <pc:spChg chg="del">
          <ac:chgData name="" userId="3b99287881d56c4f" providerId="LiveId" clId="{DB9B387E-AD44-4089-BB4C-C4B7D0576759}" dt="2020-07-09T06:12:09.097" v="2164" actId="478"/>
          <ac:spMkLst>
            <pc:docMk/>
            <pc:sldMk cId="4084137754" sldId="566"/>
            <ac:spMk id="274" creationId="{6E8CC93A-5B49-4489-B493-12C836391605}"/>
          </ac:spMkLst>
        </pc:spChg>
        <pc:spChg chg="del">
          <ac:chgData name="" userId="3b99287881d56c4f" providerId="LiveId" clId="{DB9B387E-AD44-4089-BB4C-C4B7D0576759}" dt="2020-07-09T06:12:09.097" v="2164" actId="478"/>
          <ac:spMkLst>
            <pc:docMk/>
            <pc:sldMk cId="4084137754" sldId="566"/>
            <ac:spMk id="275" creationId="{610DABBF-7FD5-4044-AECB-16666D654CD9}"/>
          </ac:spMkLst>
        </pc:spChg>
        <pc:spChg chg="del">
          <ac:chgData name="" userId="3b99287881d56c4f" providerId="LiveId" clId="{DB9B387E-AD44-4089-BB4C-C4B7D0576759}" dt="2020-07-09T06:12:09.097" v="2164" actId="478"/>
          <ac:spMkLst>
            <pc:docMk/>
            <pc:sldMk cId="4084137754" sldId="566"/>
            <ac:spMk id="276" creationId="{F7576A5B-E703-417E-8BC3-1589219C573B}"/>
          </ac:spMkLst>
        </pc:spChg>
        <pc:spChg chg="del">
          <ac:chgData name="" userId="3b99287881d56c4f" providerId="LiveId" clId="{DB9B387E-AD44-4089-BB4C-C4B7D0576759}" dt="2020-07-09T06:12:09.097" v="2164" actId="478"/>
          <ac:spMkLst>
            <pc:docMk/>
            <pc:sldMk cId="4084137754" sldId="566"/>
            <ac:spMk id="277" creationId="{BE92C094-4E22-42D1-ABA2-1F8382BE9FF7}"/>
          </ac:spMkLst>
        </pc:spChg>
        <pc:spChg chg="del">
          <ac:chgData name="" userId="3b99287881d56c4f" providerId="LiveId" clId="{DB9B387E-AD44-4089-BB4C-C4B7D0576759}" dt="2020-07-09T06:12:09.097" v="2164" actId="478"/>
          <ac:spMkLst>
            <pc:docMk/>
            <pc:sldMk cId="4084137754" sldId="566"/>
            <ac:spMk id="1040" creationId="{73EBA301-A14A-4E3B-9F9F-FDD487EFA9EB}"/>
          </ac:spMkLst>
        </pc:spChg>
        <pc:graphicFrameChg chg="add del mod modGraphic">
          <ac:chgData name="" userId="3b99287881d56c4f" providerId="LiveId" clId="{DB9B387E-AD44-4089-BB4C-C4B7D0576759}" dt="2020-07-09T06:41:15.863" v="2607" actId="478"/>
          <ac:graphicFrameMkLst>
            <pc:docMk/>
            <pc:sldMk cId="4084137754" sldId="566"/>
            <ac:graphicFrameMk id="2" creationId="{D01DB129-AF10-42C4-9F54-170657825E9B}"/>
          </ac:graphicFrameMkLst>
        </pc:graphicFrameChg>
        <pc:graphicFrameChg chg="add del mod">
          <ac:chgData name="" userId="3b99287881d56c4f" providerId="LiveId" clId="{DB9B387E-AD44-4089-BB4C-C4B7D0576759}" dt="2020-07-09T06:41:15.863" v="2607" actId="478"/>
          <ac:graphicFrameMkLst>
            <pc:docMk/>
            <pc:sldMk cId="4084137754" sldId="566"/>
            <ac:graphicFrameMk id="56" creationId="{8CD1D60A-A65F-405C-A1EC-446887B11C7D}"/>
          </ac:graphicFrameMkLst>
        </pc:graphicFrameChg>
        <pc:cxnChg chg="del mod">
          <ac:chgData name="" userId="3b99287881d56c4f" providerId="LiveId" clId="{DB9B387E-AD44-4089-BB4C-C4B7D0576759}" dt="2020-07-09T06:12:09.097" v="2164" actId="478"/>
          <ac:cxnSpMkLst>
            <pc:docMk/>
            <pc:sldMk cId="4084137754" sldId="566"/>
            <ac:cxnSpMk id="25" creationId="{110DE87A-A2E7-4093-8ABF-677042C46C4E}"/>
          </ac:cxnSpMkLst>
        </pc:cxnChg>
        <pc:cxnChg chg="del mod">
          <ac:chgData name="" userId="3b99287881d56c4f" providerId="LiveId" clId="{DB9B387E-AD44-4089-BB4C-C4B7D0576759}" dt="2020-07-09T06:12:09.097" v="2164" actId="478"/>
          <ac:cxnSpMkLst>
            <pc:docMk/>
            <pc:sldMk cId="4084137754" sldId="566"/>
            <ac:cxnSpMk id="44" creationId="{BB4298FF-2AF9-4BCC-B0FB-FA5262C298D1}"/>
          </ac:cxnSpMkLst>
        </pc:cxnChg>
        <pc:cxnChg chg="del mod">
          <ac:chgData name="" userId="3b99287881d56c4f" providerId="LiveId" clId="{DB9B387E-AD44-4089-BB4C-C4B7D0576759}" dt="2020-07-09T06:12:09.097" v="2164" actId="478"/>
          <ac:cxnSpMkLst>
            <pc:docMk/>
            <pc:sldMk cId="4084137754" sldId="566"/>
            <ac:cxnSpMk id="46" creationId="{248E9056-B7D3-4FC7-8B08-31F708AF51BC}"/>
          </ac:cxnSpMkLst>
        </pc:cxnChg>
        <pc:cxnChg chg="del mod">
          <ac:chgData name="" userId="3b99287881d56c4f" providerId="LiveId" clId="{DB9B387E-AD44-4089-BB4C-C4B7D0576759}" dt="2020-07-09T06:12:09.097" v="2164" actId="478"/>
          <ac:cxnSpMkLst>
            <pc:docMk/>
            <pc:sldMk cId="4084137754" sldId="566"/>
            <ac:cxnSpMk id="53" creationId="{6E894B59-B710-460A-A13F-B4EDEE5E7CC9}"/>
          </ac:cxnSpMkLst>
        </pc:cxnChg>
        <pc:cxnChg chg="del mod">
          <ac:chgData name="" userId="3b99287881d56c4f" providerId="LiveId" clId="{DB9B387E-AD44-4089-BB4C-C4B7D0576759}" dt="2020-07-09T06:12:09.097" v="2164" actId="478"/>
          <ac:cxnSpMkLst>
            <pc:docMk/>
            <pc:sldMk cId="4084137754" sldId="566"/>
            <ac:cxnSpMk id="54" creationId="{7973D04D-130E-4213-9FB3-BEE2C5C89A24}"/>
          </ac:cxnSpMkLst>
        </pc:cxnChg>
        <pc:cxnChg chg="del mod">
          <ac:chgData name="" userId="3b99287881d56c4f" providerId="LiveId" clId="{DB9B387E-AD44-4089-BB4C-C4B7D0576759}" dt="2020-07-09T06:12:09.097" v="2164" actId="478"/>
          <ac:cxnSpMkLst>
            <pc:docMk/>
            <pc:sldMk cId="4084137754" sldId="566"/>
            <ac:cxnSpMk id="55" creationId="{75583043-B60D-4CC2-87FB-21DF3558D0F4}"/>
          </ac:cxnSpMkLst>
        </pc:cxnChg>
        <pc:cxnChg chg="del mod">
          <ac:chgData name="" userId="3b99287881d56c4f" providerId="LiveId" clId="{DB9B387E-AD44-4089-BB4C-C4B7D0576759}" dt="2020-07-09T06:12:09.097" v="2164" actId="478"/>
          <ac:cxnSpMkLst>
            <pc:docMk/>
            <pc:sldMk cId="4084137754" sldId="566"/>
            <ac:cxnSpMk id="108" creationId="{A4DA777D-074B-4F7E-A368-A14824B02F3C}"/>
          </ac:cxnSpMkLst>
        </pc:cxnChg>
        <pc:cxnChg chg="del mod">
          <ac:chgData name="" userId="3b99287881d56c4f" providerId="LiveId" clId="{DB9B387E-AD44-4089-BB4C-C4B7D0576759}" dt="2020-07-09T06:12:09.097" v="2164" actId="478"/>
          <ac:cxnSpMkLst>
            <pc:docMk/>
            <pc:sldMk cId="4084137754" sldId="566"/>
            <ac:cxnSpMk id="111" creationId="{CC9FE786-144B-4127-91A3-3FC7FAB002D2}"/>
          </ac:cxnSpMkLst>
        </pc:cxnChg>
        <pc:cxnChg chg="del mod">
          <ac:chgData name="" userId="3b99287881d56c4f" providerId="LiveId" clId="{DB9B387E-AD44-4089-BB4C-C4B7D0576759}" dt="2020-07-09T06:12:09.097" v="2164" actId="478"/>
          <ac:cxnSpMkLst>
            <pc:docMk/>
            <pc:sldMk cId="4084137754" sldId="566"/>
            <ac:cxnSpMk id="114" creationId="{94985B8E-1BF3-4698-98B4-E9747327B4A9}"/>
          </ac:cxnSpMkLst>
        </pc:cxnChg>
        <pc:cxnChg chg="del mod">
          <ac:chgData name="" userId="3b99287881d56c4f" providerId="LiveId" clId="{DB9B387E-AD44-4089-BB4C-C4B7D0576759}" dt="2020-07-09T06:12:09.097" v="2164" actId="478"/>
          <ac:cxnSpMkLst>
            <pc:docMk/>
            <pc:sldMk cId="4084137754" sldId="566"/>
            <ac:cxnSpMk id="252" creationId="{C62D9857-2788-4BF8-8F5B-0DBE8EDB067D}"/>
          </ac:cxnSpMkLst>
        </pc:cxnChg>
        <pc:cxnChg chg="del mod">
          <ac:chgData name="" userId="3b99287881d56c4f" providerId="LiveId" clId="{DB9B387E-AD44-4089-BB4C-C4B7D0576759}" dt="2020-07-09T06:12:09.097" v="2164" actId="478"/>
          <ac:cxnSpMkLst>
            <pc:docMk/>
            <pc:sldMk cId="4084137754" sldId="566"/>
            <ac:cxnSpMk id="254" creationId="{21481A19-F95C-4323-A683-0126868C6BEB}"/>
          </ac:cxnSpMkLst>
        </pc:cxnChg>
        <pc:cxnChg chg="del mod">
          <ac:chgData name="" userId="3b99287881d56c4f" providerId="LiveId" clId="{DB9B387E-AD44-4089-BB4C-C4B7D0576759}" dt="2020-07-09T06:12:09.097" v="2164" actId="478"/>
          <ac:cxnSpMkLst>
            <pc:docMk/>
            <pc:sldMk cId="4084137754" sldId="566"/>
            <ac:cxnSpMk id="257" creationId="{20648664-1733-4C4C-BB7C-242D693E2A16}"/>
          </ac:cxnSpMkLst>
        </pc:cxnChg>
        <pc:cxnChg chg="del mod">
          <ac:chgData name="" userId="3b99287881d56c4f" providerId="LiveId" clId="{DB9B387E-AD44-4089-BB4C-C4B7D0576759}" dt="2020-07-09T06:12:09.097" v="2164" actId="478"/>
          <ac:cxnSpMkLst>
            <pc:docMk/>
            <pc:sldMk cId="4084137754" sldId="566"/>
            <ac:cxnSpMk id="270" creationId="{805BB9DC-91CF-43A2-BAC3-2A56448085FC}"/>
          </ac:cxnSpMkLst>
        </pc:cxnChg>
      </pc:sldChg>
      <pc:sldChg chg="add del">
        <pc:chgData name="" userId="3b99287881d56c4f" providerId="LiveId" clId="{DB9B387E-AD44-4089-BB4C-C4B7D0576759}" dt="2020-07-09T07:17:33.779" v="2829" actId="2696"/>
        <pc:sldMkLst>
          <pc:docMk/>
          <pc:sldMk cId="3730589251" sldId="567"/>
        </pc:sldMkLst>
      </pc:sldChg>
      <pc:sldChg chg="addSp delSp modSp add modAnim">
        <pc:chgData name="" userId="3b99287881d56c4f" providerId="LiveId" clId="{DB9B387E-AD44-4089-BB4C-C4B7D0576759}" dt="2020-07-09T22:30:13.446" v="4678"/>
        <pc:sldMkLst>
          <pc:docMk/>
          <pc:sldMk cId="3182769704" sldId="568"/>
        </pc:sldMkLst>
        <pc:spChg chg="add mod">
          <ac:chgData name="" userId="3b99287881d56c4f" providerId="LiveId" clId="{DB9B387E-AD44-4089-BB4C-C4B7D0576759}" dt="2020-07-09T06:30:25.727" v="2373" actId="1076"/>
          <ac:spMkLst>
            <pc:docMk/>
            <pc:sldMk cId="3182769704" sldId="568"/>
            <ac:spMk id="2" creationId="{14EE1A8D-852E-42C1-AA02-A45AA4A67C76}"/>
          </ac:spMkLst>
        </pc:spChg>
        <pc:spChg chg="del">
          <ac:chgData name="" userId="3b99287881d56c4f" providerId="LiveId" clId="{DB9B387E-AD44-4089-BB4C-C4B7D0576759}" dt="2020-07-09T06:29:05.551" v="2332" actId="478"/>
          <ac:spMkLst>
            <pc:docMk/>
            <pc:sldMk cId="3182769704" sldId="568"/>
            <ac:spMk id="3" creationId="{09F56E75-E1B5-7E47-A586-4E15932E4C40}"/>
          </ac:spMkLst>
        </pc:spChg>
        <pc:spChg chg="add del">
          <ac:chgData name="" userId="3b99287881d56c4f" providerId="LiveId" clId="{DB9B387E-AD44-4089-BB4C-C4B7D0576759}" dt="2020-07-09T21:13:33.033" v="4115"/>
          <ac:spMkLst>
            <pc:docMk/>
            <pc:sldMk cId="3182769704" sldId="568"/>
            <ac:spMk id="4" creationId="{441B1AFB-D8AF-45E9-B239-C651A460683F}"/>
          </ac:spMkLst>
        </pc:spChg>
        <pc:spChg chg="mod">
          <ac:chgData name="" userId="3b99287881d56c4f" providerId="LiveId" clId="{DB9B387E-AD44-4089-BB4C-C4B7D0576759}" dt="2020-07-09T21:15:19.246" v="4126" actId="207"/>
          <ac:spMkLst>
            <pc:docMk/>
            <pc:sldMk cId="3182769704" sldId="568"/>
            <ac:spMk id="10" creationId="{9351A3A8-D774-C64B-B310-4ABD677A691E}"/>
          </ac:spMkLst>
        </pc:spChg>
        <pc:spChg chg="del">
          <ac:chgData name="" userId="3b99287881d56c4f" providerId="LiveId" clId="{DB9B387E-AD44-4089-BB4C-C4B7D0576759}" dt="2020-07-09T06:30:27.862" v="2374" actId="478"/>
          <ac:spMkLst>
            <pc:docMk/>
            <pc:sldMk cId="3182769704" sldId="568"/>
            <ac:spMk id="11" creationId="{7B80C3F2-AC9F-7744-966F-1572B9FA434D}"/>
          </ac:spMkLst>
        </pc:spChg>
        <pc:spChg chg="del">
          <ac:chgData name="" userId="3b99287881d56c4f" providerId="LiveId" clId="{DB9B387E-AD44-4089-BB4C-C4B7D0576759}" dt="2020-07-09T06:31:36.240" v="2383" actId="478"/>
          <ac:spMkLst>
            <pc:docMk/>
            <pc:sldMk cId="3182769704" sldId="568"/>
            <ac:spMk id="13" creationId="{94A13762-76B0-BF43-9DA4-45BDDF558F5E}"/>
          </ac:spMkLst>
        </pc:spChg>
        <pc:spChg chg="mod">
          <ac:chgData name="" userId="3b99287881d56c4f" providerId="LiveId" clId="{DB9B387E-AD44-4089-BB4C-C4B7D0576759}" dt="2020-07-09T06:31:14.071" v="2382" actId="1076"/>
          <ac:spMkLst>
            <pc:docMk/>
            <pc:sldMk cId="3182769704" sldId="568"/>
            <ac:spMk id="52" creationId="{719D8B10-1207-9E48-A9D4-C869F5CF701F}"/>
          </ac:spMkLst>
        </pc:spChg>
        <pc:spChg chg="del">
          <ac:chgData name="" userId="3b99287881d56c4f" providerId="LiveId" clId="{DB9B387E-AD44-4089-BB4C-C4B7D0576759}" dt="2020-07-09T06:29:05.551" v="2332" actId="478"/>
          <ac:spMkLst>
            <pc:docMk/>
            <pc:sldMk cId="3182769704" sldId="568"/>
            <ac:spMk id="53" creationId="{4F5A3C12-8AE2-5C4C-8EAA-F0702620C9D0}"/>
          </ac:spMkLst>
        </pc:spChg>
        <pc:spChg chg="mod">
          <ac:chgData name="" userId="3b99287881d56c4f" providerId="LiveId" clId="{DB9B387E-AD44-4089-BB4C-C4B7D0576759}" dt="2020-07-09T14:28:50.624" v="3553" actId="20577"/>
          <ac:spMkLst>
            <pc:docMk/>
            <pc:sldMk cId="3182769704" sldId="568"/>
            <ac:spMk id="64" creationId="{5458CF73-40D4-7F49-9409-22B2FBEF4306}"/>
          </ac:spMkLst>
        </pc:spChg>
      </pc:sldChg>
      <pc:sldChg chg="addSp delSp modSp add delAnim modAnim">
        <pc:chgData name="" userId="3b99287881d56c4f" providerId="LiveId" clId="{DB9B387E-AD44-4089-BB4C-C4B7D0576759}" dt="2020-07-09T22:30:39.492" v="4682"/>
        <pc:sldMkLst>
          <pc:docMk/>
          <pc:sldMk cId="3747535002" sldId="569"/>
        </pc:sldMkLst>
        <pc:spChg chg="mod">
          <ac:chgData name="" userId="3b99287881d56c4f" providerId="LiveId" clId="{DB9B387E-AD44-4089-BB4C-C4B7D0576759}" dt="2020-07-09T22:30:39.492" v="4682"/>
          <ac:spMkLst>
            <pc:docMk/>
            <pc:sldMk cId="3747535002" sldId="569"/>
            <ac:spMk id="3" creationId="{1BF1C5EA-B67F-48A5-9FC1-7EA9669D9E2A}"/>
          </ac:spMkLst>
        </pc:spChg>
        <pc:spChg chg="mod">
          <ac:chgData name="" userId="3b99287881d56c4f" providerId="LiveId" clId="{DB9B387E-AD44-4089-BB4C-C4B7D0576759}" dt="2020-07-09T13:50:15.672" v="3364" actId="1076"/>
          <ac:spMkLst>
            <pc:docMk/>
            <pc:sldMk cId="3747535002" sldId="569"/>
            <ac:spMk id="4" creationId="{66150C7B-0EC5-4C05-BCAC-8E831519FBA7}"/>
          </ac:spMkLst>
        </pc:spChg>
        <pc:spChg chg="add del mod">
          <ac:chgData name="" userId="3b99287881d56c4f" providerId="LiveId" clId="{DB9B387E-AD44-4089-BB4C-C4B7D0576759}" dt="2020-07-09T07:26:09.706" v="2882" actId="478"/>
          <ac:spMkLst>
            <pc:docMk/>
            <pc:sldMk cId="3747535002" sldId="569"/>
            <ac:spMk id="6" creationId="{F9C7873C-B6B7-45E9-9A64-A249A8816C3B}"/>
          </ac:spMkLst>
        </pc:spChg>
        <pc:spChg chg="add del mod">
          <ac:chgData name="" userId="3b99287881d56c4f" providerId="LiveId" clId="{DB9B387E-AD44-4089-BB4C-C4B7D0576759}" dt="2020-07-09T07:41:18.509" v="2912" actId="478"/>
          <ac:spMkLst>
            <pc:docMk/>
            <pc:sldMk cId="3747535002" sldId="569"/>
            <ac:spMk id="7" creationId="{04FD1EA7-B4F0-41D4-B998-C5617FE126CA}"/>
          </ac:spMkLst>
        </pc:spChg>
        <pc:spChg chg="add mod">
          <ac:chgData name="" userId="3b99287881d56c4f" providerId="LiveId" clId="{DB9B387E-AD44-4089-BB4C-C4B7D0576759}" dt="2020-07-09T13:50:15.672" v="3364" actId="1076"/>
          <ac:spMkLst>
            <pc:docMk/>
            <pc:sldMk cId="3747535002" sldId="569"/>
            <ac:spMk id="8" creationId="{4511F3BE-B2A1-47C2-9C50-E5C1171D5A9A}"/>
          </ac:spMkLst>
        </pc:spChg>
        <pc:spChg chg="add mod">
          <ac:chgData name="" userId="3b99287881d56c4f" providerId="LiveId" clId="{DB9B387E-AD44-4089-BB4C-C4B7D0576759}" dt="2020-07-09T13:50:15.672" v="3364" actId="1076"/>
          <ac:spMkLst>
            <pc:docMk/>
            <pc:sldMk cId="3747535002" sldId="569"/>
            <ac:spMk id="9" creationId="{C14AB657-26EE-45CB-A5E8-E08CF38795EA}"/>
          </ac:spMkLst>
        </pc:spChg>
        <pc:spChg chg="add mod">
          <ac:chgData name="" userId="3b99287881d56c4f" providerId="LiveId" clId="{DB9B387E-AD44-4089-BB4C-C4B7D0576759}" dt="2020-07-09T13:50:15.672" v="3364" actId="1076"/>
          <ac:spMkLst>
            <pc:docMk/>
            <pc:sldMk cId="3747535002" sldId="569"/>
            <ac:spMk id="10" creationId="{2547247B-CBBD-4696-AB0C-FB2601675446}"/>
          </ac:spMkLst>
        </pc:spChg>
        <pc:spChg chg="add del">
          <ac:chgData name="" userId="3b99287881d56c4f" providerId="LiveId" clId="{DB9B387E-AD44-4089-BB4C-C4B7D0576759}" dt="2020-07-09T13:43:38.723" v="3261"/>
          <ac:spMkLst>
            <pc:docMk/>
            <pc:sldMk cId="3747535002" sldId="569"/>
            <ac:spMk id="11" creationId="{07E30F35-E5C6-4DB3-A61F-F5184F0636F8}"/>
          </ac:spMkLst>
        </pc:spChg>
        <pc:spChg chg="add mod">
          <ac:chgData name="" userId="3b99287881d56c4f" providerId="LiveId" clId="{DB9B387E-AD44-4089-BB4C-C4B7D0576759}" dt="2020-07-09T12:35:28.451" v="2967" actId="1076"/>
          <ac:spMkLst>
            <pc:docMk/>
            <pc:sldMk cId="3747535002" sldId="569"/>
            <ac:spMk id="12" creationId="{24EDD89D-BC99-4B63-BA32-E3940E29C433}"/>
          </ac:spMkLst>
        </pc:spChg>
        <pc:spChg chg="add del mod">
          <ac:chgData name="" userId="3b99287881d56c4f" providerId="LiveId" clId="{DB9B387E-AD44-4089-BB4C-C4B7D0576759}" dt="2020-07-09T07:25:57.680" v="2879"/>
          <ac:spMkLst>
            <pc:docMk/>
            <pc:sldMk cId="3747535002" sldId="569"/>
            <ac:spMk id="13" creationId="{A9021E47-E936-42EE-8194-4DD877B092E2}"/>
          </ac:spMkLst>
        </pc:spChg>
        <pc:spChg chg="add mod">
          <ac:chgData name="" userId="3b99287881d56c4f" providerId="LiveId" clId="{DB9B387E-AD44-4089-BB4C-C4B7D0576759}" dt="2020-07-09T13:50:15.672" v="3364" actId="1076"/>
          <ac:spMkLst>
            <pc:docMk/>
            <pc:sldMk cId="3747535002" sldId="569"/>
            <ac:spMk id="14" creationId="{09CA784B-7E8E-41A1-B1B3-CE25E4DF9288}"/>
          </ac:spMkLst>
        </pc:spChg>
        <pc:spChg chg="add mod">
          <ac:chgData name="" userId="3b99287881d56c4f" providerId="LiveId" clId="{DB9B387E-AD44-4089-BB4C-C4B7D0576759}" dt="2020-07-09T13:50:15.672" v="3364" actId="1076"/>
          <ac:spMkLst>
            <pc:docMk/>
            <pc:sldMk cId="3747535002" sldId="569"/>
            <ac:spMk id="15" creationId="{2CE2542E-94B8-478E-A911-D2FB5E4C2819}"/>
          </ac:spMkLst>
        </pc:spChg>
        <pc:spChg chg="add del">
          <ac:chgData name="" userId="3b99287881d56c4f" providerId="LiveId" clId="{DB9B387E-AD44-4089-BB4C-C4B7D0576759}" dt="2020-07-09T13:46:15.091" v="3321"/>
          <ac:spMkLst>
            <pc:docMk/>
            <pc:sldMk cId="3747535002" sldId="569"/>
            <ac:spMk id="16" creationId="{3D875C86-0847-4880-B52E-F6015FF6A247}"/>
          </ac:spMkLst>
        </pc:spChg>
        <pc:spChg chg="add mod">
          <ac:chgData name="" userId="3b99287881d56c4f" providerId="LiveId" clId="{DB9B387E-AD44-4089-BB4C-C4B7D0576759}" dt="2020-07-09T13:49:30.430" v="3351" actId="1076"/>
          <ac:spMkLst>
            <pc:docMk/>
            <pc:sldMk cId="3747535002" sldId="569"/>
            <ac:spMk id="17" creationId="{44CDE830-E5DD-474F-874A-108C1EB10444}"/>
          </ac:spMkLst>
        </pc:spChg>
        <pc:spChg chg="add mod">
          <ac:chgData name="" userId="3b99287881d56c4f" providerId="LiveId" clId="{DB9B387E-AD44-4089-BB4C-C4B7D0576759}" dt="2020-07-09T13:49:55.199" v="3359" actId="1076"/>
          <ac:spMkLst>
            <pc:docMk/>
            <pc:sldMk cId="3747535002" sldId="569"/>
            <ac:spMk id="18" creationId="{99B9A73E-CB97-4563-9279-902AAB8729A4}"/>
          </ac:spMkLst>
        </pc:spChg>
        <pc:spChg chg="add mod">
          <ac:chgData name="" userId="3b99287881d56c4f" providerId="LiveId" clId="{DB9B387E-AD44-4089-BB4C-C4B7D0576759}" dt="2020-07-09T13:50:15.672" v="3364" actId="1076"/>
          <ac:spMkLst>
            <pc:docMk/>
            <pc:sldMk cId="3747535002" sldId="569"/>
            <ac:spMk id="21" creationId="{CEC7D525-E49C-41B5-B865-6178899FFD08}"/>
          </ac:spMkLst>
        </pc:spChg>
        <pc:spChg chg="add mod">
          <ac:chgData name="" userId="3b99287881d56c4f" providerId="LiveId" clId="{DB9B387E-AD44-4089-BB4C-C4B7D0576759}" dt="2020-07-09T13:50:15.672" v="3364" actId="1076"/>
          <ac:spMkLst>
            <pc:docMk/>
            <pc:sldMk cId="3747535002" sldId="569"/>
            <ac:spMk id="22" creationId="{D6663C5D-C137-46AA-8B08-C55969F23A86}"/>
          </ac:spMkLst>
        </pc:spChg>
        <pc:spChg chg="del mod">
          <ac:chgData name="" userId="3b99287881d56c4f" providerId="LiveId" clId="{DB9B387E-AD44-4089-BB4C-C4B7D0576759}" dt="2020-07-09T07:25:57.678" v="2877" actId="478"/>
          <ac:spMkLst>
            <pc:docMk/>
            <pc:sldMk cId="3747535002" sldId="569"/>
            <ac:spMk id="57" creationId="{6C03157D-333C-4546-B6DA-8C8A91789769}"/>
          </ac:spMkLst>
        </pc:spChg>
        <pc:spChg chg="del mod">
          <ac:chgData name="" userId="3b99287881d56c4f" providerId="LiveId" clId="{DB9B387E-AD44-4089-BB4C-C4B7D0576759}" dt="2020-07-09T07:41:46.471" v="2913" actId="478"/>
          <ac:spMkLst>
            <pc:docMk/>
            <pc:sldMk cId="3747535002" sldId="569"/>
            <ac:spMk id="58" creationId="{CF957AE4-F840-4315-999C-E4425DB7D394}"/>
          </ac:spMkLst>
        </pc:spChg>
        <pc:spChg chg="mod">
          <ac:chgData name="" userId="3b99287881d56c4f" providerId="LiveId" clId="{DB9B387E-AD44-4089-BB4C-C4B7D0576759}" dt="2020-07-09T14:28:57.414" v="3557" actId="20577"/>
          <ac:spMkLst>
            <pc:docMk/>
            <pc:sldMk cId="3747535002" sldId="569"/>
            <ac:spMk id="64" creationId="{5458CF73-40D4-7F49-9409-22B2FBEF4306}"/>
          </ac:spMkLst>
        </pc:spChg>
        <pc:graphicFrameChg chg="mod modGraphic">
          <ac:chgData name="" userId="3b99287881d56c4f" providerId="LiveId" clId="{DB9B387E-AD44-4089-BB4C-C4B7D0576759}" dt="2020-07-09T13:50:07.812" v="3363" actId="14100"/>
          <ac:graphicFrameMkLst>
            <pc:docMk/>
            <pc:sldMk cId="3747535002" sldId="569"/>
            <ac:graphicFrameMk id="2" creationId="{D01DB129-AF10-42C4-9F54-170657825E9B}"/>
          </ac:graphicFrameMkLst>
        </pc:graphicFrameChg>
        <pc:graphicFrameChg chg="del mod modGraphic">
          <ac:chgData name="" userId="3b99287881d56c4f" providerId="LiveId" clId="{DB9B387E-AD44-4089-BB4C-C4B7D0576759}" dt="2020-07-09T13:22:33.695" v="3226" actId="478"/>
          <ac:graphicFrameMkLst>
            <pc:docMk/>
            <pc:sldMk cId="3747535002" sldId="569"/>
            <ac:graphicFrameMk id="56" creationId="{8CD1D60A-A65F-405C-A1EC-446887B11C7D}"/>
          </ac:graphicFrameMkLst>
        </pc:graphicFrameChg>
      </pc:sldChg>
      <pc:sldChg chg="add del">
        <pc:chgData name="" userId="3b99287881d56c4f" providerId="LiveId" clId="{DB9B387E-AD44-4089-BB4C-C4B7D0576759}" dt="2020-07-09T06:43:13.336" v="2611" actId="2696"/>
        <pc:sldMkLst>
          <pc:docMk/>
          <pc:sldMk cId="3309036616" sldId="570"/>
        </pc:sldMkLst>
      </pc:sldChg>
      <pc:sldChg chg="addSp delSp modSp add delAnim modAnim modNotesTx">
        <pc:chgData name="" userId="3b99287881d56c4f" providerId="LiveId" clId="{DB9B387E-AD44-4089-BB4C-C4B7D0576759}" dt="2020-07-09T21:16:03.137" v="4128" actId="20577"/>
        <pc:sldMkLst>
          <pc:docMk/>
          <pc:sldMk cId="4222566854" sldId="571"/>
        </pc:sldMkLst>
        <pc:spChg chg="add mod">
          <ac:chgData name="" userId="3b99287881d56c4f" providerId="LiveId" clId="{DB9B387E-AD44-4089-BB4C-C4B7D0576759}" dt="2020-07-09T07:01:01.994" v="2708" actId="1076"/>
          <ac:spMkLst>
            <pc:docMk/>
            <pc:sldMk cId="4222566854" sldId="571"/>
            <ac:spMk id="2" creationId="{17522086-C58C-4B97-B258-AA1383A1CF89}"/>
          </ac:spMkLst>
        </pc:spChg>
        <pc:spChg chg="add mod">
          <ac:chgData name="" userId="3b99287881d56c4f" providerId="LiveId" clId="{DB9B387E-AD44-4089-BB4C-C4B7D0576759}" dt="2020-07-09T21:16:03.137" v="4128" actId="20577"/>
          <ac:spMkLst>
            <pc:docMk/>
            <pc:sldMk cId="4222566854" sldId="571"/>
            <ac:spMk id="3" creationId="{83F53AAD-DCA3-4B9F-9E5F-D14692563BF2}"/>
          </ac:spMkLst>
        </pc:spChg>
        <pc:spChg chg="del">
          <ac:chgData name="" userId="3b99287881d56c4f" providerId="LiveId" clId="{DB9B387E-AD44-4089-BB4C-C4B7D0576759}" dt="2020-07-09T06:44:23.960" v="2617" actId="478"/>
          <ac:spMkLst>
            <pc:docMk/>
            <pc:sldMk cId="4222566854" sldId="571"/>
            <ac:spMk id="24" creationId="{073E0500-E92E-4516-93A8-90D4BF311D51}"/>
          </ac:spMkLst>
        </pc:spChg>
        <pc:spChg chg="mod">
          <ac:chgData name="" userId="3b99287881d56c4f" providerId="LiveId" clId="{DB9B387E-AD44-4089-BB4C-C4B7D0576759}" dt="2020-07-09T07:00:45.994" v="2703" actId="1076"/>
          <ac:spMkLst>
            <pc:docMk/>
            <pc:sldMk cId="4222566854" sldId="571"/>
            <ac:spMk id="51" creationId="{59A62E55-219A-49C2-B2AB-E6331F91AD0A}"/>
          </ac:spMkLst>
        </pc:spChg>
        <pc:spChg chg="del">
          <ac:chgData name="" userId="3b99287881d56c4f" providerId="LiveId" clId="{DB9B387E-AD44-4089-BB4C-C4B7D0576759}" dt="2020-07-09T06:44:38.134" v="2620" actId="478"/>
          <ac:spMkLst>
            <pc:docMk/>
            <pc:sldMk cId="4222566854" sldId="571"/>
            <ac:spMk id="52" creationId="{15B10F6D-80F8-4503-9F27-7B299D78208B}"/>
          </ac:spMkLst>
        </pc:spChg>
        <pc:spChg chg="add mod">
          <ac:chgData name="" userId="3b99287881d56c4f" providerId="LiveId" clId="{DB9B387E-AD44-4089-BB4C-C4B7D0576759}" dt="2020-07-09T07:01:01.994" v="2708" actId="1076"/>
          <ac:spMkLst>
            <pc:docMk/>
            <pc:sldMk cId="4222566854" sldId="571"/>
            <ac:spMk id="56" creationId="{B8A8F818-AF64-43C1-8961-F2E7FE7C9509}"/>
          </ac:spMkLst>
        </pc:spChg>
        <pc:spChg chg="del">
          <ac:chgData name="" userId="3b99287881d56c4f" providerId="LiveId" clId="{DB9B387E-AD44-4089-BB4C-C4B7D0576759}" dt="2020-07-09T06:44:38.134" v="2620" actId="478"/>
          <ac:spMkLst>
            <pc:docMk/>
            <pc:sldMk cId="4222566854" sldId="571"/>
            <ac:spMk id="57" creationId="{72DB623A-877C-4808-9C2D-2F5E305AEA3D}"/>
          </ac:spMkLst>
        </pc:spChg>
        <pc:spChg chg="del">
          <ac:chgData name="" userId="3b99287881d56c4f" providerId="LiveId" clId="{DB9B387E-AD44-4089-BB4C-C4B7D0576759}" dt="2020-07-09T06:44:23.960" v="2617" actId="478"/>
          <ac:spMkLst>
            <pc:docMk/>
            <pc:sldMk cId="4222566854" sldId="571"/>
            <ac:spMk id="58" creationId="{4AEDD1D7-644B-47F4-AA7F-FF380E4AC885}"/>
          </ac:spMkLst>
        </pc:spChg>
        <pc:spChg chg="add mod">
          <ac:chgData name="" userId="3b99287881d56c4f" providerId="LiveId" clId="{DB9B387E-AD44-4089-BB4C-C4B7D0576759}" dt="2020-07-09T07:01:59.487" v="2719" actId="20577"/>
          <ac:spMkLst>
            <pc:docMk/>
            <pc:sldMk cId="4222566854" sldId="571"/>
            <ac:spMk id="59" creationId="{7B5F5D85-0B88-4E3A-9BD6-4EAAA510B242}"/>
          </ac:spMkLst>
        </pc:spChg>
        <pc:spChg chg="del">
          <ac:chgData name="" userId="3b99287881d56c4f" providerId="LiveId" clId="{DB9B387E-AD44-4089-BB4C-C4B7D0576759}" dt="2020-07-09T06:44:23.960" v="2617" actId="478"/>
          <ac:spMkLst>
            <pc:docMk/>
            <pc:sldMk cId="4222566854" sldId="571"/>
            <ac:spMk id="61" creationId="{B536FA20-32C7-470F-9451-78462C67B056}"/>
          </ac:spMkLst>
        </pc:spChg>
        <pc:spChg chg="mod">
          <ac:chgData name="" userId="3b99287881d56c4f" providerId="LiveId" clId="{DB9B387E-AD44-4089-BB4C-C4B7D0576759}" dt="2020-07-09T14:28:54.152" v="3555" actId="20577"/>
          <ac:spMkLst>
            <pc:docMk/>
            <pc:sldMk cId="4222566854" sldId="571"/>
            <ac:spMk id="64" creationId="{5458CF73-40D4-7F49-9409-22B2FBEF4306}"/>
          </ac:spMkLst>
        </pc:spChg>
        <pc:spChg chg="add mod">
          <ac:chgData name="" userId="3b99287881d56c4f" providerId="LiveId" clId="{DB9B387E-AD44-4089-BB4C-C4B7D0576759}" dt="2020-07-09T07:01:01.994" v="2708" actId="1076"/>
          <ac:spMkLst>
            <pc:docMk/>
            <pc:sldMk cId="4222566854" sldId="571"/>
            <ac:spMk id="65" creationId="{AF568E56-A492-459C-8F6D-ECF0343E4803}"/>
          </ac:spMkLst>
        </pc:spChg>
        <pc:spChg chg="del">
          <ac:chgData name="" userId="3b99287881d56c4f" providerId="LiveId" clId="{DB9B387E-AD44-4089-BB4C-C4B7D0576759}" dt="2020-07-09T07:00:16.889" v="2700" actId="478"/>
          <ac:spMkLst>
            <pc:docMk/>
            <pc:sldMk cId="4222566854" sldId="571"/>
            <ac:spMk id="67" creationId="{6B060991-1D00-4DBB-B153-3F6B77565F1A}"/>
          </ac:spMkLst>
        </pc:spChg>
        <pc:spChg chg="del">
          <ac:chgData name="" userId="3b99287881d56c4f" providerId="LiveId" clId="{DB9B387E-AD44-4089-BB4C-C4B7D0576759}" dt="2020-07-09T06:44:38.134" v="2620" actId="478"/>
          <ac:spMkLst>
            <pc:docMk/>
            <pc:sldMk cId="4222566854" sldId="571"/>
            <ac:spMk id="68" creationId="{FD50205C-D403-47C2-9424-167F3892B76B}"/>
          </ac:spMkLst>
        </pc:spChg>
        <pc:spChg chg="add del mod">
          <ac:chgData name="" userId="3b99287881d56c4f" providerId="LiveId" clId="{DB9B387E-AD44-4089-BB4C-C4B7D0576759}" dt="2020-07-09T06:46:20.223" v="2649" actId="478"/>
          <ac:spMkLst>
            <pc:docMk/>
            <pc:sldMk cId="4222566854" sldId="571"/>
            <ac:spMk id="69" creationId="{3A559D54-5A0C-4009-B289-BEE2405FF1C3}"/>
          </ac:spMkLst>
        </pc:spChg>
        <pc:spChg chg="add mod">
          <ac:chgData name="" userId="3b99287881d56c4f" providerId="LiveId" clId="{DB9B387E-AD44-4089-BB4C-C4B7D0576759}" dt="2020-07-09T07:01:01.994" v="2708" actId="1076"/>
          <ac:spMkLst>
            <pc:docMk/>
            <pc:sldMk cId="4222566854" sldId="571"/>
            <ac:spMk id="70" creationId="{7F198C8B-05F1-48C3-8224-86F3D4352161}"/>
          </ac:spMkLst>
        </pc:spChg>
        <pc:spChg chg="add mod">
          <ac:chgData name="" userId="3b99287881d56c4f" providerId="LiveId" clId="{DB9B387E-AD44-4089-BB4C-C4B7D0576759}" dt="2020-07-09T07:03:48.853" v="2726" actId="20577"/>
          <ac:spMkLst>
            <pc:docMk/>
            <pc:sldMk cId="4222566854" sldId="571"/>
            <ac:spMk id="71" creationId="{1707098F-E142-4326-BD69-63DB73091EC3}"/>
          </ac:spMkLst>
        </pc:spChg>
        <pc:spChg chg="mod">
          <ac:chgData name="" userId="3b99287881d56c4f" providerId="LiveId" clId="{DB9B387E-AD44-4089-BB4C-C4B7D0576759}" dt="2020-07-09T07:01:01.994" v="2708" actId="1076"/>
          <ac:spMkLst>
            <pc:docMk/>
            <pc:sldMk cId="4222566854" sldId="571"/>
            <ac:spMk id="92" creationId="{78730D9E-E7D5-4187-BDEC-0AD89A6C35A9}"/>
          </ac:spMkLst>
        </pc:spChg>
        <pc:spChg chg="del">
          <ac:chgData name="" userId="3b99287881d56c4f" providerId="LiveId" clId="{DB9B387E-AD44-4089-BB4C-C4B7D0576759}" dt="2020-07-09T06:44:26.718" v="2618" actId="478"/>
          <ac:spMkLst>
            <pc:docMk/>
            <pc:sldMk cId="4222566854" sldId="571"/>
            <ac:spMk id="185" creationId="{972F2BE3-50F4-4063-BAB2-F6FA8EE31753}"/>
          </ac:spMkLst>
        </pc:spChg>
        <pc:spChg chg="del">
          <ac:chgData name="" userId="3b99287881d56c4f" providerId="LiveId" clId="{DB9B387E-AD44-4089-BB4C-C4B7D0576759}" dt="2020-07-09T06:44:29.875" v="2619" actId="478"/>
          <ac:spMkLst>
            <pc:docMk/>
            <pc:sldMk cId="4222566854" sldId="571"/>
            <ac:spMk id="186" creationId="{E4FBDAAF-70B7-4BEC-8D48-23C7EC77C5AE}"/>
          </ac:spMkLst>
        </pc:spChg>
        <pc:spChg chg="del">
          <ac:chgData name="" userId="3b99287881d56c4f" providerId="LiveId" clId="{DB9B387E-AD44-4089-BB4C-C4B7D0576759}" dt="2020-07-09T06:44:29.875" v="2619" actId="478"/>
          <ac:spMkLst>
            <pc:docMk/>
            <pc:sldMk cId="4222566854" sldId="571"/>
            <ac:spMk id="187" creationId="{0D33C526-C816-478C-8794-9785FA6C2AF5}"/>
          </ac:spMkLst>
        </pc:spChg>
        <pc:spChg chg="del">
          <ac:chgData name="" userId="3b99287881d56c4f" providerId="LiveId" clId="{DB9B387E-AD44-4089-BB4C-C4B7D0576759}" dt="2020-07-09T06:44:23.960" v="2617" actId="478"/>
          <ac:spMkLst>
            <pc:docMk/>
            <pc:sldMk cId="4222566854" sldId="571"/>
            <ac:spMk id="274" creationId="{6E8CC93A-5B49-4489-B493-12C836391605}"/>
          </ac:spMkLst>
        </pc:spChg>
        <pc:cxnChg chg="del mod">
          <ac:chgData name="" userId="3b99287881d56c4f" providerId="LiveId" clId="{DB9B387E-AD44-4089-BB4C-C4B7D0576759}" dt="2020-07-09T06:44:29.875" v="2619" actId="478"/>
          <ac:cxnSpMkLst>
            <pc:docMk/>
            <pc:sldMk cId="4222566854" sldId="571"/>
            <ac:cxnSpMk id="53" creationId="{6E894B59-B710-460A-A13F-B4EDEE5E7CC9}"/>
          </ac:cxnSpMkLst>
        </pc:cxnChg>
        <pc:cxnChg chg="del mod">
          <ac:chgData name="" userId="3b99287881d56c4f" providerId="LiveId" clId="{DB9B387E-AD44-4089-BB4C-C4B7D0576759}" dt="2020-07-09T06:44:29.875" v="2619" actId="478"/>
          <ac:cxnSpMkLst>
            <pc:docMk/>
            <pc:sldMk cId="4222566854" sldId="571"/>
            <ac:cxnSpMk id="54" creationId="{7973D04D-130E-4213-9FB3-BEE2C5C89A24}"/>
          </ac:cxnSpMkLst>
        </pc:cxnChg>
        <pc:cxnChg chg="del mod">
          <ac:chgData name="" userId="3b99287881d56c4f" providerId="LiveId" clId="{DB9B387E-AD44-4089-BB4C-C4B7D0576759}" dt="2020-07-09T06:44:29.875" v="2619" actId="478"/>
          <ac:cxnSpMkLst>
            <pc:docMk/>
            <pc:sldMk cId="4222566854" sldId="571"/>
            <ac:cxnSpMk id="55" creationId="{75583043-B60D-4CC2-87FB-21DF3558D0F4}"/>
          </ac:cxnSpMkLst>
        </pc:cxnChg>
        <pc:cxnChg chg="del mod">
          <ac:chgData name="" userId="3b99287881d56c4f" providerId="LiveId" clId="{DB9B387E-AD44-4089-BB4C-C4B7D0576759}" dt="2020-07-09T06:44:23.960" v="2617" actId="478"/>
          <ac:cxnSpMkLst>
            <pc:docMk/>
            <pc:sldMk cId="4222566854" sldId="571"/>
            <ac:cxnSpMk id="270" creationId="{805BB9DC-91CF-43A2-BAC3-2A56448085FC}"/>
          </ac:cxnSpMkLst>
        </pc:cxnChg>
      </pc:sldChg>
      <pc:sldChg chg="add del">
        <pc:chgData name="" userId="3b99287881d56c4f" providerId="LiveId" clId="{DB9B387E-AD44-4089-BB4C-C4B7D0576759}" dt="2020-07-09T14:04:53.248" v="3479" actId="2696"/>
        <pc:sldMkLst>
          <pc:docMk/>
          <pc:sldMk cId="1443794523" sldId="572"/>
        </pc:sldMkLst>
      </pc:sldChg>
      <pc:sldChg chg="addSp delSp modSp add">
        <pc:chgData name="" userId="3b99287881d56c4f" providerId="LiveId" clId="{DB9B387E-AD44-4089-BB4C-C4B7D0576759}" dt="2020-07-09T14:33:42.908" v="3695" actId="20577"/>
        <pc:sldMkLst>
          <pc:docMk/>
          <pc:sldMk cId="2361545964" sldId="573"/>
        </pc:sldMkLst>
        <pc:spChg chg="add mod">
          <ac:chgData name="" userId="3b99287881d56c4f" providerId="LiveId" clId="{DB9B387E-AD44-4089-BB4C-C4B7D0576759}" dt="2020-07-09T14:33:42.908" v="3695" actId="20577"/>
          <ac:spMkLst>
            <pc:docMk/>
            <pc:sldMk cId="2361545964" sldId="573"/>
            <ac:spMk id="9" creationId="{789EBDEC-0E56-4740-BCF2-54FB76E94D15}"/>
          </ac:spMkLst>
        </pc:spChg>
        <pc:spChg chg="del">
          <ac:chgData name="" userId="3b99287881d56c4f" providerId="LiveId" clId="{DB9B387E-AD44-4089-BB4C-C4B7D0576759}" dt="2020-07-09T14:30:13.172" v="3590" actId="478"/>
          <ac:spMkLst>
            <pc:docMk/>
            <pc:sldMk cId="2361545964" sldId="573"/>
            <ac:spMk id="11" creationId="{D1F73D1B-03D1-BC42-963D-AD8AEB82620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77E1EBB8-1A30-744F-9829-846F04EC9E9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4F9D360-A28B-A44F-84F0-AFA4CBA9116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2FA8A9-3E9C-754C-B268-323C72DAAB40}" type="datetimeFigureOut">
              <a:rPr kumimoji="1" lang="zh-TW" altLang="en-US" smtClean="0"/>
              <a:t>2020/7/10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0CF5772-8AF3-3A44-B85E-892D0F6B9E5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90DEF22-CCA9-1D45-A9DE-A3A83DAA82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93A5B-B40F-344C-8FA9-F29ACAE6931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789756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F918F-2709-C542-9DE4-56351870F655}" type="datetimeFigureOut">
              <a:rPr kumimoji="1" lang="zh-TW" altLang="en-US" smtClean="0"/>
              <a:t>2020/7/10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87FB5-4EDC-E940-A934-BA9C63663AF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958343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ologynewstracking.blogspot.com/2019/05/scientists-have-managed-to-turn-brain.html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vivadifferences.com/structural-and-functional-difference-between-sensory-and-motor-neuron/" TargetMode="External"/><Relationship Id="rId4" Type="http://schemas.openxmlformats.org/officeDocument/2006/relationships/hyperlink" Target="https://medium.com/predict/artificial-neural-networks-mapping-the-human-brain-2e0bd4a93160" TargetMode="Externa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112291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25775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677897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13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024719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14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390215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15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484043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16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975644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17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327217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18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462442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19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884456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20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44010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385173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21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983155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22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892811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23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072241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24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876202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25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017369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Ref. 1: </a:t>
            </a:r>
            <a:r>
              <a:rPr lang="en-US" altLang="zh-TW" dirty="0">
                <a:hlinkClick r:id="rId3"/>
              </a:rPr>
              <a:t>https://technologynewstracking.blogspot.com/2019/05/scientists-have-managed-to-turn-brain.html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dirty="0"/>
              <a:t>Ref. 2: </a:t>
            </a:r>
            <a:r>
              <a:rPr lang="en-US" altLang="zh-TW" dirty="0">
                <a:hlinkClick r:id="rId4"/>
              </a:rPr>
              <a:t>https://medium.com/predict/artificial-neural-networks-mapping-the-human-brain-2e0bd4a93160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dirty="0"/>
              <a:t>Ref. 3: </a:t>
            </a:r>
            <a:r>
              <a:rPr lang="en-US" altLang="zh-TW" dirty="0">
                <a:hlinkClick r:id="rId5"/>
              </a:rPr>
              <a:t>https://vivadifferences.com/structural-and-functional-difference-between-sensory-and-motor-neuron/</a:t>
            </a:r>
            <a:endParaRPr kumimoji="1" lang="zh-TW" altLang="en-US" dirty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26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977008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27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638851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28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794841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29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097608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30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72659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202648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31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973818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32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358769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33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478895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34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575168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35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8701300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36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24591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37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5195097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38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5785514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39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7413976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40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71908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4941391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41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0904965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42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931342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43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4461324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44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2939035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45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4692428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46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8222710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47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3158701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48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4548311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49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344670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50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5016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9574213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51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5702205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52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8528178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53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5162786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54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1976825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55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3840661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56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7930913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57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2641157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58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0722460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59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6443571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60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00113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2872582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61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787373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62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36343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339994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369874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6877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00437A-A139-7F4B-8025-D66182672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297F26D-3040-D343-A6AC-DCB635E1B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80209B3-5F81-8248-AF16-2ACFD0539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F08D8-E49E-DB41-93C2-697E4EF91457}" type="datetime1">
              <a:rPr kumimoji="1" lang="zh-TW" altLang="en-US" smtClean="0"/>
              <a:t>2020/7/10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593747-65B7-1E41-854E-8921BE8C2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CEB2007-F6F2-464A-B8C2-7E6B642C6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FB5B-1AC9-144E-8100-02B0DB15517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64379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A20DD9-AF69-EF48-A0B2-B9385AEF7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B9EB88B-0291-5B4F-9F93-307D18A3B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164D165-483C-1A48-BE91-D09BD5CFB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F74FF-3CE3-0A47-B969-EFF5C6AC1111}" type="datetime1">
              <a:rPr kumimoji="1" lang="zh-TW" altLang="en-US" smtClean="0"/>
              <a:t>2020/7/10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8AD7F8-B50E-8F43-85BE-48DD66753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B99E79-5898-D14D-A04A-1ABB66EF4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FB5B-1AC9-144E-8100-02B0DB15517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57505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160D3E4-E4DF-704E-8524-8926B2B157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DA54BFA-EBAC-2446-AC7C-04047BB1E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87A96E-A76F-2A4C-9DFE-199145FBA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8751C-0F53-7840-958E-4BD626FF8371}" type="datetime1">
              <a:rPr kumimoji="1" lang="zh-TW" altLang="en-US" smtClean="0"/>
              <a:t>2020/7/10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B9A9F0-86E5-D940-B0D1-D9DED168E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EBE624-99F8-924A-B2B0-3A596FCD0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FB5B-1AC9-144E-8100-02B0DB15517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91818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F039CD-CEC1-8042-A973-50DE2E85F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02404E-011C-3A45-8FE0-5D6CAECA3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1C5D968-4A65-8248-B5AC-69E0F3C7A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6D7CC-15A6-9442-BEF7-B6DF82F06DAA}" type="datetime1">
              <a:rPr kumimoji="1" lang="zh-TW" altLang="en-US" smtClean="0"/>
              <a:t>2020/7/10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F2616B-39E4-FB43-8CA2-AA7559868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CFB4E0-88AB-1947-AA76-43C62931C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FB5B-1AC9-144E-8100-02B0DB15517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71461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0AE3A9-137B-BD49-997F-EF5870527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94937E3-EB01-5348-8E2D-84F2D3F11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D95E01-138E-D34A-8525-F5178B60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DB223-835E-0740-918A-7FB4B8EAE8BE}" type="datetime1">
              <a:rPr kumimoji="1" lang="zh-TW" altLang="en-US" smtClean="0"/>
              <a:t>2020/7/10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B04FB1-A7E6-3F45-8254-91670BFB5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7140EC-BA34-8C4E-946C-21F5CD900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FB5B-1AC9-144E-8100-02B0DB15517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82876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C057FE-1209-694B-B4B9-9B8BF2D8F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1EB28-DFA6-2C45-8505-366616D937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8F76CDF-087A-9D4C-B780-4C94F6E3D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6FD09FD-388A-FB4A-AB45-A91D05983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7817C-F8BD-894F-A327-27D3A5594D81}" type="datetime1">
              <a:rPr kumimoji="1" lang="zh-TW" altLang="en-US" smtClean="0"/>
              <a:t>2020/7/10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1516037-89DA-0443-ACDB-4806641F0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8B1C2B7-3073-EE4E-83C3-CA028975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FB5B-1AC9-144E-8100-02B0DB15517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14234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0943C5-70B6-EE46-9771-EAD324AB9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EC1212E-E222-4546-A25F-B28456F68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521564D-82C5-4048-A4E1-05E65B134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1EDBCB8-CD49-CE4C-BF7F-F3A2F41701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0D4C39B-5556-8C41-B749-4E7B96BAF8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A7152F5-E3A4-1F4E-A82F-61500CDB3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87032-C1E8-4146-93D2-982ECED6C31C}" type="datetime1">
              <a:rPr kumimoji="1" lang="zh-TW" altLang="en-US" smtClean="0"/>
              <a:t>2020/7/10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0825C2E-C8C2-EF43-9FA0-AD345C36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3E40FF8-286B-EA4C-8DAA-CFE61F2A2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FB5B-1AC9-144E-8100-02B0DB15517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35972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D53BC1-5618-5D47-8575-943C581D6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B09EE98-5A43-7F49-AFE3-5501D9315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854BB-247E-3842-A00A-31C6498544C8}" type="datetime1">
              <a:rPr kumimoji="1" lang="zh-TW" altLang="en-US" smtClean="0"/>
              <a:t>2020/7/10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39960E1-8371-4B4D-9081-EDB2B9EB2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312AEE8-E363-0649-9C00-696340A9B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FB5B-1AC9-144E-8100-02B0DB15517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21192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5BD92FA-0E7A-3545-83BE-A3847B88C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6292A-18DF-B649-85EE-4D170073D37F}" type="datetime1">
              <a:rPr kumimoji="1" lang="zh-TW" altLang="en-US" smtClean="0"/>
              <a:t>2020/7/10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56B02BD-2C31-EF45-83CB-B741403E0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97D1363-0E36-A04D-A20D-F69C380DD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FB5B-1AC9-144E-8100-02B0DB15517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32031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92D21C-CD09-C741-98FF-69FB33B3C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FEFDEA-8723-CB43-9B9C-239A8162C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A2B96CF-75BD-F748-96DF-36DB2F72B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5A78C98-D522-8C42-A4C0-241FB4814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F80C-D30B-A340-9BB4-E6210B419423}" type="datetime1">
              <a:rPr kumimoji="1" lang="zh-TW" altLang="en-US" smtClean="0"/>
              <a:t>2020/7/10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9EB7513-A7C7-C24E-9D88-C66E03CAA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C3428E0-DEC8-9444-BB16-386519286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FB5B-1AC9-144E-8100-02B0DB15517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30643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0B39AF-D5E7-AF46-ABEE-F98469AD4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014889A-3FBB-5648-A8AE-AB702D908E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6793D4A-35FC-8249-B516-032E24389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C81F44F-F495-224B-BBA2-BA70B4101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22C8E-0E40-914A-8E58-623E32F219E4}" type="datetime1">
              <a:rPr kumimoji="1" lang="zh-TW" altLang="en-US" smtClean="0"/>
              <a:t>2020/7/10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42E4A40-6AEE-2744-88B0-2ED751D1A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AC2A533-92F7-B842-A5CE-5533CCCCA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FB5B-1AC9-144E-8100-02B0DB15517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00855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6FFCEA4-60F8-694E-85D0-9569D331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2B45FCD-8F65-514F-83B7-AAC0B7A95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F42D73-FFC7-3E4F-BB7B-81614E44C5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2B187-8807-8241-97C2-FD8E42787E2E}" type="datetime1">
              <a:rPr kumimoji="1" lang="zh-TW" altLang="en-US" smtClean="0"/>
              <a:t>2020/7/10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F97B5A-0B15-6047-852B-6E3E6FA058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58A69F-5892-5A4A-8217-9571D49B0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BFB5B-1AC9-144E-8100-02B0DB15517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1972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7.png"/><Relationship Id="rId5" Type="http://schemas.openxmlformats.org/officeDocument/2006/relationships/image" Target="../media/image136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0.png"/><Relationship Id="rId4" Type="http://schemas.openxmlformats.org/officeDocument/2006/relationships/image" Target="../media/image139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7" Type="http://schemas.openxmlformats.org/officeDocument/2006/relationships/image" Target="../media/image14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3.png"/><Relationship Id="rId5" Type="http://schemas.openxmlformats.org/officeDocument/2006/relationships/image" Target="../media/image14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0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1.png"/><Relationship Id="rId5" Type="http://schemas.openxmlformats.org/officeDocument/2006/relationships/image" Target="../media/image150.png"/><Relationship Id="rId4" Type="http://schemas.openxmlformats.org/officeDocument/2006/relationships/image" Target="../media/image14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6.png"/><Relationship Id="rId5" Type="http://schemas.openxmlformats.org/officeDocument/2006/relationships/image" Target="../media/image155.png"/><Relationship Id="rId4" Type="http://schemas.openxmlformats.org/officeDocument/2006/relationships/image" Target="../media/image15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59.png"/><Relationship Id="rId4" Type="http://schemas.openxmlformats.org/officeDocument/2006/relationships/image" Target="../media/image15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png"/><Relationship Id="rId3" Type="http://schemas.openxmlformats.org/officeDocument/2006/relationships/image" Target="../media/image1.png"/><Relationship Id="rId7" Type="http://schemas.openxmlformats.org/officeDocument/2006/relationships/image" Target="../media/image16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2.png"/><Relationship Id="rId5" Type="http://schemas.openxmlformats.org/officeDocument/2006/relationships/image" Target="../media/image161.png"/><Relationship Id="rId4" Type="http://schemas.openxmlformats.org/officeDocument/2006/relationships/image" Target="../media/image160.png"/><Relationship Id="rId9" Type="http://schemas.openxmlformats.org/officeDocument/2006/relationships/image" Target="../media/image16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.png"/><Relationship Id="rId7" Type="http://schemas.openxmlformats.org/officeDocument/2006/relationships/image" Target="../media/image20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png"/><Relationship Id="rId3" Type="http://schemas.openxmlformats.org/officeDocument/2006/relationships/image" Target="../media/image1.png"/><Relationship Id="rId7" Type="http://schemas.openxmlformats.org/officeDocument/2006/relationships/image" Target="../media/image17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3.png"/><Relationship Id="rId5" Type="http://schemas.openxmlformats.org/officeDocument/2006/relationships/image" Target="../media/image172.png"/><Relationship Id="rId4" Type="http://schemas.openxmlformats.org/officeDocument/2006/relationships/image" Target="../media/image17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7.png"/><Relationship Id="rId4" Type="http://schemas.openxmlformats.org/officeDocument/2006/relationships/image" Target="../media/image17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6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9.png"/><Relationship Id="rId4" Type="http://schemas.openxmlformats.org/officeDocument/2006/relationships/image" Target="../media/image2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1.png"/><Relationship Id="rId4" Type="http://schemas.openxmlformats.org/officeDocument/2006/relationships/image" Target="../media/image3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2DCEC527-55A3-A24F-8F9D-3265CE18C829}"/>
              </a:ext>
            </a:extLst>
          </p:cNvPr>
          <p:cNvSpPr/>
          <p:nvPr/>
        </p:nvSpPr>
        <p:spPr>
          <a:xfrm>
            <a:off x="3353104" y="5103674"/>
            <a:ext cx="5315879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 kern="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楊延齡</a:t>
            </a:r>
            <a:r>
              <a:rPr lang="en-US" altLang="zh-CN" sz="3600" kern="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 </a:t>
            </a:r>
            <a:r>
              <a:rPr lang="zh-CN" altLang="en-US" sz="3600" kern="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博士</a:t>
            </a:r>
            <a:endParaRPr lang="en-US" altLang="zh-CN" sz="3600" kern="0" dirty="0">
              <a:solidFill>
                <a:srgbClr val="000000"/>
              </a:solidFill>
              <a:latin typeface="Times New Roman" panose="02020603050405020304" pitchFamily="18" charset="0"/>
              <a:ea typeface="標楷體" panose="02010601000101010101" pitchFamily="2" charset="-120"/>
            </a:endParaRPr>
          </a:p>
          <a:p>
            <a:pPr algn="ctr"/>
            <a:r>
              <a:rPr lang="en-US" altLang="zh-TW" sz="3600" kern="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hayato655169@gmail.com</a:t>
            </a:r>
          </a:p>
          <a:p>
            <a:pPr algn="ctr"/>
            <a:r>
              <a:rPr lang="en-US" altLang="zh-TW" sz="3600" kern="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07/10/2020</a:t>
            </a:r>
            <a:endParaRPr lang="zh-TW" altLang="en-US" sz="36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395301C-7C6D-DC47-AB5B-522E89DD5F1A}"/>
              </a:ext>
            </a:extLst>
          </p:cNvPr>
          <p:cNvSpPr/>
          <p:nvPr/>
        </p:nvSpPr>
        <p:spPr>
          <a:xfrm>
            <a:off x="1758531" y="0"/>
            <a:ext cx="8674939" cy="52937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(II)</a:t>
            </a:r>
          </a:p>
          <a:p>
            <a:r>
              <a:rPr kumimoji="1"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 Constructor</a:t>
            </a:r>
          </a:p>
          <a:p>
            <a:pPr marL="571500" indent="-571500">
              <a:buFontTx/>
              <a:buChar char="-"/>
            </a:pPr>
            <a:r>
              <a:rPr kumimoji="1" lang="en-US" altLang="zh-TW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kumimoji="1" lang="en-US" altLang="zh-TW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Tx/>
              <a:buChar char="-"/>
            </a:pPr>
            <a:r>
              <a:rPr kumimoji="1"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</a:p>
          <a:p>
            <a:pPr marL="571500" indent="-571500">
              <a:buFontTx/>
              <a:buChar char="-"/>
            </a:pPr>
            <a:r>
              <a:rPr kumimoji="1"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Control Flow Tools</a:t>
            </a:r>
          </a:p>
          <a:p>
            <a:pPr marL="571500" indent="-571500">
              <a:buFontTx/>
              <a:buChar char="-"/>
            </a:pPr>
            <a:endParaRPr kumimoji="1" lang="en-US" altLang="zh-TW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060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E37F0E2-A711-CC48-B5C7-D0984A539196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kumimoji="1"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Array vs. Python List</a:t>
            </a:r>
          </a:p>
        </p:txBody>
      </p:sp>
      <p:pic>
        <p:nvPicPr>
          <p:cNvPr id="47" name="圖片 46">
            <a:extLst>
              <a:ext uri="{FF2B5EF4-FFF2-40B4-BE49-F238E27FC236}">
                <a16:creationId xmlns:a16="http://schemas.microsoft.com/office/drawing/2014/main" id="{C19FB2F7-3D50-2643-A1FB-5431E753BF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49" name="文字方塊 48">
            <a:extLst>
              <a:ext uri="{FF2B5EF4-FFF2-40B4-BE49-F238E27FC236}">
                <a16:creationId xmlns:a16="http://schemas.microsoft.com/office/drawing/2014/main" id="{456C0732-990E-0D48-9ED9-B78731FB0D16}"/>
              </a:ext>
            </a:extLst>
          </p:cNvPr>
          <p:cNvSpPr txBox="1"/>
          <p:nvPr/>
        </p:nvSpPr>
        <p:spPr>
          <a:xfrm>
            <a:off x="132080" y="34544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71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09C967B-D635-6247-8C66-C82B6507FDF0}"/>
              </a:ext>
            </a:extLst>
          </p:cNvPr>
          <p:cNvSpPr/>
          <p:nvPr/>
        </p:nvSpPr>
        <p:spPr>
          <a:xfrm>
            <a:off x="132080" y="1349618"/>
            <a:ext cx="93810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Numpy arrays 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consume less memory than </a:t>
            </a:r>
            <a:r>
              <a:rPr lang="en" altLang="zh-TW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list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527423D-F1EA-504C-876D-20F5DB739216}"/>
              </a:ext>
            </a:extLst>
          </p:cNvPr>
          <p:cNvSpPr/>
          <p:nvPr/>
        </p:nvSpPr>
        <p:spPr>
          <a:xfrm>
            <a:off x="132080" y="2619986"/>
            <a:ext cx="94820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" altLang="zh-TW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arrays 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fast as compared to the </a:t>
            </a:r>
            <a:r>
              <a:rPr lang="en" altLang="zh-TW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list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56FDEA-DF25-A14F-92B5-EFEBDA0F0779}"/>
              </a:ext>
            </a:extLst>
          </p:cNvPr>
          <p:cNvSpPr/>
          <p:nvPr/>
        </p:nvSpPr>
        <p:spPr>
          <a:xfrm>
            <a:off x="132080" y="3890354"/>
            <a:ext cx="9123432" cy="1481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" altLang="zh-TW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rrays 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great for numerical operations; </a:t>
            </a:r>
            <a:r>
              <a:rPr lang="en" altLang="zh-TW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zh-TW" altLang="en-US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 directly handle math operations</a:t>
            </a:r>
          </a:p>
        </p:txBody>
      </p:sp>
    </p:spTree>
    <p:extLst>
      <p:ext uri="{BB962C8B-B14F-4D97-AF65-F5344CB8AC3E}">
        <p14:creationId xmlns:p14="http://schemas.microsoft.com/office/powerpoint/2010/main" val="1279212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圖片 54">
            <a:extLst>
              <a:ext uri="{FF2B5EF4-FFF2-40B4-BE49-F238E27FC236}">
                <a16:creationId xmlns:a16="http://schemas.microsoft.com/office/drawing/2014/main" id="{E60051A2-9B22-764E-825C-EE93E3DF9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495" y="1417544"/>
            <a:ext cx="4671779" cy="536775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E37F0E2-A711-CC48-B5C7-D0984A539196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Creation </a:t>
            </a:r>
          </a:p>
        </p:txBody>
      </p:sp>
      <p:pic>
        <p:nvPicPr>
          <p:cNvPr id="47" name="圖片 46">
            <a:extLst>
              <a:ext uri="{FF2B5EF4-FFF2-40B4-BE49-F238E27FC236}">
                <a16:creationId xmlns:a16="http://schemas.microsoft.com/office/drawing/2014/main" id="{C19FB2F7-3D50-2643-A1FB-5431E753BF7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49" name="文字方塊 48">
            <a:extLst>
              <a:ext uri="{FF2B5EF4-FFF2-40B4-BE49-F238E27FC236}">
                <a16:creationId xmlns:a16="http://schemas.microsoft.com/office/drawing/2014/main" id="{456C0732-990E-0D48-9ED9-B78731FB0D16}"/>
              </a:ext>
            </a:extLst>
          </p:cNvPr>
          <p:cNvSpPr txBox="1"/>
          <p:nvPr/>
        </p:nvSpPr>
        <p:spPr>
          <a:xfrm>
            <a:off x="132080" y="34544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72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FDFFC5D-0CFC-F149-A834-2021FE2C72DF}"/>
              </a:ext>
            </a:extLst>
          </p:cNvPr>
          <p:cNvSpPr/>
          <p:nvPr/>
        </p:nvSpPr>
        <p:spPr>
          <a:xfrm>
            <a:off x="-7347" y="6056276"/>
            <a:ext cx="30620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function 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B07689A-0680-1E41-92BA-705C1F19E010}"/>
              </a:ext>
            </a:extLst>
          </p:cNvPr>
          <p:cNvSpPr/>
          <p:nvPr/>
        </p:nvSpPr>
        <p:spPr>
          <a:xfrm>
            <a:off x="-7347" y="1958715"/>
            <a:ext cx="31886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zeros function 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5C60E4B-7E51-D54E-A239-23B5BB211EA0}"/>
              </a:ext>
            </a:extLst>
          </p:cNvPr>
          <p:cNvSpPr/>
          <p:nvPr/>
        </p:nvSpPr>
        <p:spPr>
          <a:xfrm>
            <a:off x="0" y="5031474"/>
            <a:ext cx="34163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arange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423E227-70D2-3A43-A23A-C7CC51AFD6B8}"/>
              </a:ext>
            </a:extLst>
          </p:cNvPr>
          <p:cNvSpPr/>
          <p:nvPr/>
        </p:nvSpPr>
        <p:spPr>
          <a:xfrm>
            <a:off x="0" y="2982968"/>
            <a:ext cx="30748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ones function 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B1FBD84-85DD-C145-AB5F-72AD4283F5C3}"/>
              </a:ext>
            </a:extLst>
          </p:cNvPr>
          <p:cNvSpPr/>
          <p:nvPr/>
        </p:nvSpPr>
        <p:spPr>
          <a:xfrm>
            <a:off x="0" y="934462"/>
            <a:ext cx="32447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empty function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997B3CF-0337-ED47-9301-1D5AEFEFF24E}"/>
              </a:ext>
            </a:extLst>
          </p:cNvPr>
          <p:cNvSpPr/>
          <p:nvPr/>
        </p:nvSpPr>
        <p:spPr>
          <a:xfrm>
            <a:off x="8571554" y="2105631"/>
            <a:ext cx="32370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2800" b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and float 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AC68273-7C87-9441-B377-0093A81F9D1C}"/>
              </a:ext>
            </a:extLst>
          </p:cNvPr>
          <p:cNvSpPr/>
          <p:nvPr/>
        </p:nvSpPr>
        <p:spPr>
          <a:xfrm>
            <a:off x="-7347" y="4007221"/>
            <a:ext cx="27879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function 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8AA287E1-C3B6-FE4A-AB59-C402C8D7BFA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3184" r="70294" b="205"/>
          <a:stretch/>
        </p:blipFill>
        <p:spPr>
          <a:xfrm>
            <a:off x="9130086" y="6344317"/>
            <a:ext cx="1063714" cy="358346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C820A48D-4EC9-3B42-8569-2EB780EDDE20}"/>
              </a:ext>
            </a:extLst>
          </p:cNvPr>
          <p:cNvSpPr/>
          <p:nvPr/>
        </p:nvSpPr>
        <p:spPr>
          <a:xfrm>
            <a:off x="3244799" y="1441089"/>
            <a:ext cx="3753878" cy="49892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37D9E05-FCF2-B84E-872A-7B3E8B8978C8}"/>
              </a:ext>
            </a:extLst>
          </p:cNvPr>
          <p:cNvSpPr/>
          <p:nvPr/>
        </p:nvSpPr>
        <p:spPr>
          <a:xfrm>
            <a:off x="3823093" y="894324"/>
            <a:ext cx="2449752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" altLang="zh-TW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" altLang="zh-TW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lang="en" altLang="zh-TW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" name="圖片 28">
            <a:extLst>
              <a:ext uri="{FF2B5EF4-FFF2-40B4-BE49-F238E27FC236}">
                <a16:creationId xmlns:a16="http://schemas.microsoft.com/office/drawing/2014/main" id="{DDCD01FC-1792-834F-A4C6-B70DB9BBF77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82352"/>
          <a:stretch/>
        </p:blipFill>
        <p:spPr>
          <a:xfrm>
            <a:off x="8158945" y="2714707"/>
            <a:ext cx="3580693" cy="380715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35FDB8AB-8F57-C44A-B9BF-8DD31073ED5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7948" r="58790" b="66012"/>
          <a:stretch/>
        </p:blipFill>
        <p:spPr>
          <a:xfrm>
            <a:off x="8924141" y="3377164"/>
            <a:ext cx="1475608" cy="345988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4FD2788E-3923-B04D-A520-58F19BED0C3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4173" r="58790" b="49595"/>
          <a:stretch/>
        </p:blipFill>
        <p:spPr>
          <a:xfrm>
            <a:off x="8917501" y="3973089"/>
            <a:ext cx="1475608" cy="350168"/>
          </a:xfrm>
          <a:prstGeom prst="rect">
            <a:avLst/>
          </a:prstGeom>
        </p:spPr>
      </p:pic>
      <p:pic>
        <p:nvPicPr>
          <p:cNvPr id="32" name="圖片 31">
            <a:extLst>
              <a:ext uri="{FF2B5EF4-FFF2-40B4-BE49-F238E27FC236}">
                <a16:creationId xmlns:a16="http://schemas.microsoft.com/office/drawing/2014/main" id="{7AC6346D-8EC4-8443-812A-F7115BB4F53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0412" r="71032" b="33550"/>
          <a:stretch/>
        </p:blipFill>
        <p:spPr>
          <a:xfrm>
            <a:off x="9143325" y="5106676"/>
            <a:ext cx="1037239" cy="345988"/>
          </a:xfrm>
          <a:prstGeom prst="rect">
            <a:avLst/>
          </a:prstGeom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id="{45375255-3B24-374D-8C8F-AF76004A206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6529" r="70501" b="16860"/>
          <a:stretch/>
        </p:blipFill>
        <p:spPr>
          <a:xfrm>
            <a:off x="9133806" y="5695755"/>
            <a:ext cx="1056275" cy="358346"/>
          </a:xfrm>
          <a:prstGeom prst="rect">
            <a:avLst/>
          </a:prstGeom>
        </p:spPr>
      </p:pic>
      <p:cxnSp>
        <p:nvCxnSpPr>
          <p:cNvPr id="22" name="直線箭頭接點 21">
            <a:extLst>
              <a:ext uri="{FF2B5EF4-FFF2-40B4-BE49-F238E27FC236}">
                <a16:creationId xmlns:a16="http://schemas.microsoft.com/office/drawing/2014/main" id="{83BCFBF6-1380-8645-B475-5289EB52FC60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6272845" y="3550158"/>
            <a:ext cx="2651296" cy="0"/>
          </a:xfrm>
          <a:prstGeom prst="straightConnector1">
            <a:avLst/>
          </a:prstGeom>
          <a:ln w="63500">
            <a:solidFill>
              <a:srgbClr val="0095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箭頭接點 35">
            <a:extLst>
              <a:ext uri="{FF2B5EF4-FFF2-40B4-BE49-F238E27FC236}">
                <a16:creationId xmlns:a16="http://schemas.microsoft.com/office/drawing/2014/main" id="{5817C2E7-CC9E-B54C-9602-F1AD4286EB7B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6247644" y="4148173"/>
            <a:ext cx="2669857" cy="13096"/>
          </a:xfrm>
          <a:prstGeom prst="straightConnector1">
            <a:avLst/>
          </a:prstGeom>
          <a:ln w="63500">
            <a:solidFill>
              <a:srgbClr val="0095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箭頭接點 37">
            <a:extLst>
              <a:ext uri="{FF2B5EF4-FFF2-40B4-BE49-F238E27FC236}">
                <a16:creationId xmlns:a16="http://schemas.microsoft.com/office/drawing/2014/main" id="{0D02A39A-378C-754D-8497-BA9640DE7FE2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6851140" y="5279670"/>
            <a:ext cx="2292185" cy="0"/>
          </a:xfrm>
          <a:prstGeom prst="straightConnector1">
            <a:avLst/>
          </a:prstGeom>
          <a:ln w="63500">
            <a:solidFill>
              <a:srgbClr val="0095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箭頭接點 40">
            <a:extLst>
              <a:ext uri="{FF2B5EF4-FFF2-40B4-BE49-F238E27FC236}">
                <a16:creationId xmlns:a16="http://schemas.microsoft.com/office/drawing/2014/main" id="{799CA009-433E-6740-9D6B-7BFBE404DE70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6851140" y="5874928"/>
            <a:ext cx="2282666" cy="0"/>
          </a:xfrm>
          <a:prstGeom prst="straightConnector1">
            <a:avLst/>
          </a:prstGeom>
          <a:ln w="63500">
            <a:solidFill>
              <a:srgbClr val="0095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箭頭接點 43">
            <a:extLst>
              <a:ext uri="{FF2B5EF4-FFF2-40B4-BE49-F238E27FC236}">
                <a16:creationId xmlns:a16="http://schemas.microsoft.com/office/drawing/2014/main" id="{90832A99-87EC-1047-83A2-321B7D422917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7906120" y="6523490"/>
            <a:ext cx="1223966" cy="0"/>
          </a:xfrm>
          <a:prstGeom prst="straightConnector1">
            <a:avLst/>
          </a:prstGeom>
          <a:ln w="63500">
            <a:solidFill>
              <a:srgbClr val="0095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箭頭接點 47">
            <a:extLst>
              <a:ext uri="{FF2B5EF4-FFF2-40B4-BE49-F238E27FC236}">
                <a16:creationId xmlns:a16="http://schemas.microsoft.com/office/drawing/2014/main" id="{DA4FB247-5404-2A43-B9AC-5E6B808B7C2E}"/>
              </a:ext>
            </a:extLst>
          </p:cNvPr>
          <p:cNvCxnSpPr>
            <a:cxnSpLocks/>
          </p:cNvCxnSpPr>
          <p:nvPr/>
        </p:nvCxnSpPr>
        <p:spPr>
          <a:xfrm>
            <a:off x="6272845" y="2936631"/>
            <a:ext cx="1904001" cy="0"/>
          </a:xfrm>
          <a:prstGeom prst="straightConnector1">
            <a:avLst/>
          </a:prstGeom>
          <a:ln w="63500">
            <a:solidFill>
              <a:srgbClr val="0095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右大括弧 49">
            <a:extLst>
              <a:ext uri="{FF2B5EF4-FFF2-40B4-BE49-F238E27FC236}">
                <a16:creationId xmlns:a16="http://schemas.microsoft.com/office/drawing/2014/main" id="{33014771-1EB8-4D4C-89A1-5956BC4DF925}"/>
              </a:ext>
            </a:extLst>
          </p:cNvPr>
          <p:cNvSpPr/>
          <p:nvPr/>
        </p:nvSpPr>
        <p:spPr>
          <a:xfrm>
            <a:off x="10528577" y="3427342"/>
            <a:ext cx="443001" cy="1496196"/>
          </a:xfrm>
          <a:prstGeom prst="rightBrace">
            <a:avLst>
              <a:gd name="adj1" fmla="val 16553"/>
              <a:gd name="adj2" fmla="val 50000"/>
            </a:avLst>
          </a:prstGeom>
          <a:ln w="6350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52" name="右大括弧 51">
            <a:extLst>
              <a:ext uri="{FF2B5EF4-FFF2-40B4-BE49-F238E27FC236}">
                <a16:creationId xmlns:a16="http://schemas.microsoft.com/office/drawing/2014/main" id="{C1FDB815-2C79-8B42-84A4-B820126B12F5}"/>
              </a:ext>
            </a:extLst>
          </p:cNvPr>
          <p:cNvSpPr/>
          <p:nvPr/>
        </p:nvSpPr>
        <p:spPr>
          <a:xfrm>
            <a:off x="10303459" y="5158585"/>
            <a:ext cx="443001" cy="1496418"/>
          </a:xfrm>
          <a:prstGeom prst="rightBrace">
            <a:avLst>
              <a:gd name="adj1" fmla="val 16553"/>
              <a:gd name="adj2" fmla="val 50000"/>
            </a:avLst>
          </a:prstGeom>
          <a:ln w="6350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76F979B0-ACE1-6E43-923E-5765605D593A}"/>
              </a:ext>
            </a:extLst>
          </p:cNvPr>
          <p:cNvSpPr/>
          <p:nvPr/>
        </p:nvSpPr>
        <p:spPr>
          <a:xfrm>
            <a:off x="11239916" y="3893111"/>
            <a:ext cx="999443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" altLang="zh-TW" sz="2800" b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8ACDB658-0A0D-154A-9C98-556DC24EBE4C}"/>
              </a:ext>
            </a:extLst>
          </p:cNvPr>
          <p:cNvSpPr/>
          <p:nvPr/>
        </p:nvSpPr>
        <p:spPr>
          <a:xfrm>
            <a:off x="10971578" y="5648095"/>
            <a:ext cx="1320221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" altLang="zh-TW" sz="2800" b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</a:p>
        </p:txBody>
      </p:sp>
      <p:cxnSp>
        <p:nvCxnSpPr>
          <p:cNvPr id="60" name="直線箭頭接點 59">
            <a:extLst>
              <a:ext uri="{FF2B5EF4-FFF2-40B4-BE49-F238E27FC236}">
                <a16:creationId xmlns:a16="http://schemas.microsoft.com/office/drawing/2014/main" id="{441CB7D7-97C9-A544-A4C3-F9BEB7A4B04C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7052981" y="4721912"/>
            <a:ext cx="1853336" cy="0"/>
          </a:xfrm>
          <a:prstGeom prst="straightConnector1">
            <a:avLst/>
          </a:prstGeom>
          <a:ln w="63500">
            <a:solidFill>
              <a:srgbClr val="0095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圖片 64">
            <a:extLst>
              <a:ext uri="{FF2B5EF4-FFF2-40B4-BE49-F238E27FC236}">
                <a16:creationId xmlns:a16="http://schemas.microsoft.com/office/drawing/2014/main" id="{BD52DD0D-F9BE-6449-B37C-0C69507E29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06317" y="4520286"/>
            <a:ext cx="1475608" cy="40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362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8" grpId="0" animBg="1"/>
      <p:bldP spid="61" grpId="0"/>
      <p:bldP spid="50" grpId="0" animBg="1"/>
      <p:bldP spid="52" grpId="0" animBg="1"/>
      <p:bldP spid="53" grpId="0"/>
      <p:bldP spid="5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E37F0E2-A711-CC48-B5C7-D0984A539196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kumimoji="1"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0FB57E3C-55D2-564B-8C91-CAF99F9F5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341" y="4070681"/>
            <a:ext cx="1348196" cy="1891499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43B3ABCB-7D3F-EB40-9CD8-7E9B1D4743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2816" y="1376425"/>
            <a:ext cx="7267473" cy="2302324"/>
          </a:xfrm>
          <a:prstGeom prst="rect">
            <a:avLst/>
          </a:prstGeom>
        </p:spPr>
      </p:pic>
      <p:pic>
        <p:nvPicPr>
          <p:cNvPr id="47" name="圖片 46">
            <a:extLst>
              <a:ext uri="{FF2B5EF4-FFF2-40B4-BE49-F238E27FC236}">
                <a16:creationId xmlns:a16="http://schemas.microsoft.com/office/drawing/2014/main" id="{C19FB2F7-3D50-2643-A1FB-5431E753BF7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49" name="文字方塊 48">
            <a:extLst>
              <a:ext uri="{FF2B5EF4-FFF2-40B4-BE49-F238E27FC236}">
                <a16:creationId xmlns:a16="http://schemas.microsoft.com/office/drawing/2014/main" id="{456C0732-990E-0D48-9ED9-B78731FB0D16}"/>
              </a:ext>
            </a:extLst>
          </p:cNvPr>
          <p:cNvSpPr txBox="1"/>
          <p:nvPr/>
        </p:nvSpPr>
        <p:spPr>
          <a:xfrm>
            <a:off x="132080" y="34544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73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1D3525E-838A-0248-A79A-B75324D10F8F}"/>
              </a:ext>
            </a:extLst>
          </p:cNvPr>
          <p:cNvSpPr/>
          <p:nvPr/>
        </p:nvSpPr>
        <p:spPr>
          <a:xfrm>
            <a:off x="360000" y="2202543"/>
            <a:ext cx="15824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shape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4D9540D-8A0B-EE4B-B408-74DCD0EF07D0}"/>
              </a:ext>
            </a:extLst>
          </p:cNvPr>
          <p:cNvSpPr/>
          <p:nvPr/>
        </p:nvSpPr>
        <p:spPr>
          <a:xfrm>
            <a:off x="360000" y="1272788"/>
            <a:ext cx="1489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ndim</a:t>
            </a:r>
            <a:endParaRPr lang="en" altLang="zh-TW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1139FF0-5960-6B44-85DB-AB255603AE59}"/>
              </a:ext>
            </a:extLst>
          </p:cNvPr>
          <p:cNvSpPr/>
          <p:nvPr/>
        </p:nvSpPr>
        <p:spPr>
          <a:xfrm>
            <a:off x="360000" y="3136612"/>
            <a:ext cx="12859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F20E3C6-A08B-1348-83BB-1053FCF7B854}"/>
              </a:ext>
            </a:extLst>
          </p:cNvPr>
          <p:cNvSpPr/>
          <p:nvPr/>
        </p:nvSpPr>
        <p:spPr>
          <a:xfrm>
            <a:off x="325535" y="4070681"/>
            <a:ext cx="15584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endParaRPr lang="en" altLang="zh-TW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241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E37F0E2-A711-CC48-B5C7-D0984A539196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Data Type</a:t>
            </a:r>
          </a:p>
        </p:txBody>
      </p:sp>
      <p:pic>
        <p:nvPicPr>
          <p:cNvPr id="47" name="圖片 46">
            <a:extLst>
              <a:ext uri="{FF2B5EF4-FFF2-40B4-BE49-F238E27FC236}">
                <a16:creationId xmlns:a16="http://schemas.microsoft.com/office/drawing/2014/main" id="{C19FB2F7-3D50-2643-A1FB-5431E753BF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49" name="文字方塊 48">
            <a:extLst>
              <a:ext uri="{FF2B5EF4-FFF2-40B4-BE49-F238E27FC236}">
                <a16:creationId xmlns:a16="http://schemas.microsoft.com/office/drawing/2014/main" id="{456C0732-990E-0D48-9ED9-B78731FB0D16}"/>
              </a:ext>
            </a:extLst>
          </p:cNvPr>
          <p:cNvSpPr txBox="1"/>
          <p:nvPr/>
        </p:nvSpPr>
        <p:spPr>
          <a:xfrm>
            <a:off x="132080" y="34544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74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5D02ED2-5DEB-7340-94EB-3C545D43962A}"/>
              </a:ext>
            </a:extLst>
          </p:cNvPr>
          <p:cNvSpPr/>
          <p:nvPr/>
        </p:nvSpPr>
        <p:spPr>
          <a:xfrm>
            <a:off x="273764" y="1289194"/>
            <a:ext cx="60538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elements are </a:t>
            </a:r>
            <a:r>
              <a:rPr lang="en-US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TW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ame data type</a:t>
            </a:r>
            <a:endParaRPr lang="en-US" altLang="zh-TW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F7F1E4C-5513-B640-BBD7-9C067AFB8766}"/>
              </a:ext>
            </a:extLst>
          </p:cNvPr>
          <p:cNvSpPr/>
          <p:nvPr/>
        </p:nvSpPr>
        <p:spPr>
          <a:xfrm>
            <a:off x="833161" y="2545673"/>
            <a:ext cx="377234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np.empty(3)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print(a)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a[0] = </a:t>
            </a:r>
            <a:r>
              <a:rPr lang="zh-TW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int(1)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print(a)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4EE4F8B3-E7F6-FD4E-A618-4A334E8CF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885" y="5053570"/>
            <a:ext cx="3136900" cy="723900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DD85D889-12BC-F148-A687-572671581140}"/>
              </a:ext>
            </a:extLst>
          </p:cNvPr>
          <p:cNvSpPr/>
          <p:nvPr/>
        </p:nvSpPr>
        <p:spPr>
          <a:xfrm>
            <a:off x="5815743" y="2545673"/>
            <a:ext cx="574548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</a:t>
            </a:r>
            <a:r>
              <a:rPr lang="en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([1, 2., 'NTU'])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print(a)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89484260-5DFC-1E4E-89FA-BD9271879B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8184" y="4214076"/>
            <a:ext cx="2260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38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E37F0E2-A711-CC48-B5C7-D0984A539196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endParaRPr kumimoji="1" lang="en-US" altLang="zh-C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7" name="圖片 46">
            <a:extLst>
              <a:ext uri="{FF2B5EF4-FFF2-40B4-BE49-F238E27FC236}">
                <a16:creationId xmlns:a16="http://schemas.microsoft.com/office/drawing/2014/main" id="{C19FB2F7-3D50-2643-A1FB-5431E753BF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49" name="文字方塊 48">
            <a:extLst>
              <a:ext uri="{FF2B5EF4-FFF2-40B4-BE49-F238E27FC236}">
                <a16:creationId xmlns:a16="http://schemas.microsoft.com/office/drawing/2014/main" id="{456C0732-990E-0D48-9ED9-B78731FB0D16}"/>
              </a:ext>
            </a:extLst>
          </p:cNvPr>
          <p:cNvSpPr txBox="1"/>
          <p:nvPr/>
        </p:nvSpPr>
        <p:spPr>
          <a:xfrm>
            <a:off x="132080" y="34544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75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右大括弧 49">
            <a:extLst>
              <a:ext uri="{FF2B5EF4-FFF2-40B4-BE49-F238E27FC236}">
                <a16:creationId xmlns:a16="http://schemas.microsoft.com/office/drawing/2014/main" id="{33014771-1EB8-4D4C-89A1-5956BC4DF925}"/>
              </a:ext>
            </a:extLst>
          </p:cNvPr>
          <p:cNvSpPr/>
          <p:nvPr/>
        </p:nvSpPr>
        <p:spPr>
          <a:xfrm>
            <a:off x="10113846" y="2480676"/>
            <a:ext cx="443001" cy="1848154"/>
          </a:xfrm>
          <a:prstGeom prst="rightBrace">
            <a:avLst>
              <a:gd name="adj1" fmla="val 16553"/>
              <a:gd name="adj2" fmla="val 50000"/>
            </a:avLst>
          </a:prstGeom>
          <a:ln w="6350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52" name="右大括弧 51">
            <a:extLst>
              <a:ext uri="{FF2B5EF4-FFF2-40B4-BE49-F238E27FC236}">
                <a16:creationId xmlns:a16="http://schemas.microsoft.com/office/drawing/2014/main" id="{C1FDB815-2C79-8B42-84A4-B820126B12F5}"/>
              </a:ext>
            </a:extLst>
          </p:cNvPr>
          <p:cNvSpPr/>
          <p:nvPr/>
        </p:nvSpPr>
        <p:spPr>
          <a:xfrm>
            <a:off x="10720234" y="4558081"/>
            <a:ext cx="443001" cy="1912105"/>
          </a:xfrm>
          <a:prstGeom prst="rightBrace">
            <a:avLst>
              <a:gd name="adj1" fmla="val 16553"/>
              <a:gd name="adj2" fmla="val 48048"/>
            </a:avLst>
          </a:prstGeom>
          <a:ln w="6350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76F979B0-ACE1-6E43-923E-5765605D593A}"/>
              </a:ext>
            </a:extLst>
          </p:cNvPr>
          <p:cNvSpPr/>
          <p:nvPr/>
        </p:nvSpPr>
        <p:spPr>
          <a:xfrm>
            <a:off x="11372148" y="5194495"/>
            <a:ext cx="999443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" altLang="zh-TW" sz="2800" b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8ACDB658-0A0D-154A-9C98-556DC24EBE4C}"/>
              </a:ext>
            </a:extLst>
          </p:cNvPr>
          <p:cNvSpPr/>
          <p:nvPr/>
        </p:nvSpPr>
        <p:spPr>
          <a:xfrm>
            <a:off x="10871779" y="3131975"/>
            <a:ext cx="1320221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" altLang="zh-TW" sz="2800" b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A68B8E22-590D-0244-A45B-59724E18EC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2333"/>
          <a:stretch/>
        </p:blipFill>
        <p:spPr>
          <a:xfrm>
            <a:off x="124375" y="1705708"/>
            <a:ext cx="7652917" cy="4817780"/>
          </a:xfrm>
          <a:prstGeom prst="rect">
            <a:avLst/>
          </a:prstGeom>
        </p:spPr>
      </p:pic>
      <p:cxnSp>
        <p:nvCxnSpPr>
          <p:cNvPr id="22" name="直線箭頭接點 21">
            <a:extLst>
              <a:ext uri="{FF2B5EF4-FFF2-40B4-BE49-F238E27FC236}">
                <a16:creationId xmlns:a16="http://schemas.microsoft.com/office/drawing/2014/main" id="{83BCFBF6-1380-8645-B475-5289EB52FC60}"/>
              </a:ext>
            </a:extLst>
          </p:cNvPr>
          <p:cNvCxnSpPr>
            <a:cxnSpLocks/>
          </p:cNvCxnSpPr>
          <p:nvPr/>
        </p:nvCxnSpPr>
        <p:spPr>
          <a:xfrm>
            <a:off x="5820508" y="2710653"/>
            <a:ext cx="2837546" cy="0"/>
          </a:xfrm>
          <a:prstGeom prst="straightConnector1">
            <a:avLst/>
          </a:prstGeom>
          <a:ln w="63500">
            <a:solidFill>
              <a:srgbClr val="0095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箭頭接點 35">
            <a:extLst>
              <a:ext uri="{FF2B5EF4-FFF2-40B4-BE49-F238E27FC236}">
                <a16:creationId xmlns:a16="http://schemas.microsoft.com/office/drawing/2014/main" id="{5817C2E7-CC9E-B54C-9602-F1AD4286EB7B}"/>
              </a:ext>
            </a:extLst>
          </p:cNvPr>
          <p:cNvCxnSpPr>
            <a:cxnSpLocks/>
          </p:cNvCxnSpPr>
          <p:nvPr/>
        </p:nvCxnSpPr>
        <p:spPr>
          <a:xfrm>
            <a:off x="5679831" y="3429000"/>
            <a:ext cx="2939933" cy="0"/>
          </a:xfrm>
          <a:prstGeom prst="straightConnector1">
            <a:avLst/>
          </a:prstGeom>
          <a:ln w="63500">
            <a:solidFill>
              <a:srgbClr val="0095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箭頭接點 40">
            <a:extLst>
              <a:ext uri="{FF2B5EF4-FFF2-40B4-BE49-F238E27FC236}">
                <a16:creationId xmlns:a16="http://schemas.microsoft.com/office/drawing/2014/main" id="{799CA009-433E-6740-9D6B-7BFBE404DE70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6559062" y="5456105"/>
            <a:ext cx="2074202" cy="0"/>
          </a:xfrm>
          <a:prstGeom prst="straightConnector1">
            <a:avLst/>
          </a:prstGeom>
          <a:ln w="63500">
            <a:solidFill>
              <a:srgbClr val="0095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箭頭接點 47">
            <a:extLst>
              <a:ext uri="{FF2B5EF4-FFF2-40B4-BE49-F238E27FC236}">
                <a16:creationId xmlns:a16="http://schemas.microsoft.com/office/drawing/2014/main" id="{DA4FB247-5404-2A43-B9AC-5E6B808B7C2E}"/>
              </a:ext>
            </a:extLst>
          </p:cNvPr>
          <p:cNvCxnSpPr>
            <a:cxnSpLocks/>
          </p:cNvCxnSpPr>
          <p:nvPr/>
        </p:nvCxnSpPr>
        <p:spPr>
          <a:xfrm flipV="1">
            <a:off x="5820508" y="1531908"/>
            <a:ext cx="1775655" cy="460399"/>
          </a:xfrm>
          <a:prstGeom prst="straightConnector1">
            <a:avLst/>
          </a:prstGeom>
          <a:ln w="63500">
            <a:solidFill>
              <a:srgbClr val="0095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箭頭接點 59">
            <a:extLst>
              <a:ext uri="{FF2B5EF4-FFF2-40B4-BE49-F238E27FC236}">
                <a16:creationId xmlns:a16="http://schemas.microsoft.com/office/drawing/2014/main" id="{441CB7D7-97C9-A544-A4C3-F9BEB7A4B04C}"/>
              </a:ext>
            </a:extLst>
          </p:cNvPr>
          <p:cNvCxnSpPr>
            <a:cxnSpLocks/>
          </p:cNvCxnSpPr>
          <p:nvPr/>
        </p:nvCxnSpPr>
        <p:spPr>
          <a:xfrm>
            <a:off x="6682154" y="4119688"/>
            <a:ext cx="1951110" cy="0"/>
          </a:xfrm>
          <a:prstGeom prst="straightConnector1">
            <a:avLst/>
          </a:prstGeom>
          <a:ln w="63500">
            <a:solidFill>
              <a:srgbClr val="0095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圖片 42">
            <a:extLst>
              <a:ext uri="{FF2B5EF4-FFF2-40B4-BE49-F238E27FC236}">
                <a16:creationId xmlns:a16="http://schemas.microsoft.com/office/drawing/2014/main" id="{37571381-1387-4C44-B547-ACDAD979037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4507" r="82888" b="233"/>
          <a:stretch/>
        </p:blipFill>
        <p:spPr>
          <a:xfrm>
            <a:off x="8619764" y="5946966"/>
            <a:ext cx="2007695" cy="523220"/>
          </a:xfrm>
          <a:prstGeom prst="rect">
            <a:avLst/>
          </a:prstGeom>
        </p:spPr>
      </p:pic>
      <p:cxnSp>
        <p:nvCxnSpPr>
          <p:cNvPr id="44" name="直線箭頭接點 43">
            <a:extLst>
              <a:ext uri="{FF2B5EF4-FFF2-40B4-BE49-F238E27FC236}">
                <a16:creationId xmlns:a16="http://schemas.microsoft.com/office/drawing/2014/main" id="{90832A99-87EC-1047-83A2-321B7D422917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7777292" y="6208576"/>
            <a:ext cx="842472" cy="0"/>
          </a:xfrm>
          <a:prstGeom prst="straightConnector1">
            <a:avLst/>
          </a:prstGeom>
          <a:ln w="63500">
            <a:solidFill>
              <a:srgbClr val="0095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箭頭接點 50">
            <a:extLst>
              <a:ext uri="{FF2B5EF4-FFF2-40B4-BE49-F238E27FC236}">
                <a16:creationId xmlns:a16="http://schemas.microsoft.com/office/drawing/2014/main" id="{81A11E08-01A1-0341-B534-F55A503EE424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6682154" y="4795474"/>
            <a:ext cx="1975900" cy="0"/>
          </a:xfrm>
          <a:prstGeom prst="straightConnector1">
            <a:avLst/>
          </a:prstGeom>
          <a:ln w="63500">
            <a:solidFill>
              <a:srgbClr val="0095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圖片 55">
            <a:extLst>
              <a:ext uri="{FF2B5EF4-FFF2-40B4-BE49-F238E27FC236}">
                <a16:creationId xmlns:a16="http://schemas.microsoft.com/office/drawing/2014/main" id="{05CC26D9-8218-BE43-9C54-36581B68124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6769" r="82906" b="29384"/>
          <a:stretch/>
        </p:blipFill>
        <p:spPr>
          <a:xfrm>
            <a:off x="8658054" y="4558081"/>
            <a:ext cx="2005615" cy="474786"/>
          </a:xfrm>
          <a:prstGeom prst="rect">
            <a:avLst/>
          </a:prstGeom>
        </p:spPr>
      </p:pic>
      <p:pic>
        <p:nvPicPr>
          <p:cNvPr id="57" name="圖片 56">
            <a:extLst>
              <a:ext uri="{FF2B5EF4-FFF2-40B4-BE49-F238E27FC236}">
                <a16:creationId xmlns:a16="http://schemas.microsoft.com/office/drawing/2014/main" id="{32C82996-796D-FC48-8639-4CB42D34D2E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4507" r="82888" b="233"/>
          <a:stretch/>
        </p:blipFill>
        <p:spPr>
          <a:xfrm>
            <a:off x="8633264" y="5194495"/>
            <a:ext cx="2007695" cy="523220"/>
          </a:xfrm>
          <a:prstGeom prst="rect">
            <a:avLst/>
          </a:prstGeom>
        </p:spPr>
      </p:pic>
      <p:pic>
        <p:nvPicPr>
          <p:cNvPr id="59" name="圖片 58">
            <a:extLst>
              <a:ext uri="{FF2B5EF4-FFF2-40B4-BE49-F238E27FC236}">
                <a16:creationId xmlns:a16="http://schemas.microsoft.com/office/drawing/2014/main" id="{DEBCB416-6098-E24B-95AC-9E2AAA12CBE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2423" r="88078" b="43227"/>
          <a:stretch/>
        </p:blipFill>
        <p:spPr>
          <a:xfrm>
            <a:off x="8658054" y="3866572"/>
            <a:ext cx="1398751" cy="491999"/>
          </a:xfrm>
          <a:prstGeom prst="rect">
            <a:avLst/>
          </a:prstGeom>
        </p:spPr>
      </p:pic>
      <p:pic>
        <p:nvPicPr>
          <p:cNvPr id="62" name="圖片 61">
            <a:extLst>
              <a:ext uri="{FF2B5EF4-FFF2-40B4-BE49-F238E27FC236}">
                <a16:creationId xmlns:a16="http://schemas.microsoft.com/office/drawing/2014/main" id="{F54A7469-C68D-0549-9562-7C96344C462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9036" r="87952" b="57116"/>
          <a:stretch/>
        </p:blipFill>
        <p:spPr>
          <a:xfrm>
            <a:off x="8664329" y="3184683"/>
            <a:ext cx="1413595" cy="474786"/>
          </a:xfrm>
          <a:prstGeom prst="rect">
            <a:avLst/>
          </a:prstGeom>
        </p:spPr>
      </p:pic>
      <p:pic>
        <p:nvPicPr>
          <p:cNvPr id="63" name="圖片 62">
            <a:extLst>
              <a:ext uri="{FF2B5EF4-FFF2-40B4-BE49-F238E27FC236}">
                <a16:creationId xmlns:a16="http://schemas.microsoft.com/office/drawing/2014/main" id="{2ECCB274-5BB8-C144-A8BA-46E7B84B8D1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272" r="87932" b="71393"/>
          <a:stretch/>
        </p:blipFill>
        <p:spPr>
          <a:xfrm>
            <a:off x="8653338" y="2469106"/>
            <a:ext cx="1415943" cy="457200"/>
          </a:xfrm>
          <a:prstGeom prst="rect">
            <a:avLst/>
          </a:prstGeom>
        </p:spPr>
      </p:pic>
      <p:grpSp>
        <p:nvGrpSpPr>
          <p:cNvPr id="67" name="群組 66">
            <a:extLst>
              <a:ext uri="{FF2B5EF4-FFF2-40B4-BE49-F238E27FC236}">
                <a16:creationId xmlns:a16="http://schemas.microsoft.com/office/drawing/2014/main" id="{FD8442BE-906F-2C4D-928C-933A6D498176}"/>
              </a:ext>
            </a:extLst>
          </p:cNvPr>
          <p:cNvGrpSpPr/>
          <p:nvPr/>
        </p:nvGrpSpPr>
        <p:grpSpPr>
          <a:xfrm>
            <a:off x="3613930" y="948908"/>
            <a:ext cx="8326724" cy="517267"/>
            <a:chOff x="3979237" y="-1198140"/>
            <a:chExt cx="8326724" cy="517267"/>
          </a:xfrm>
        </p:grpSpPr>
        <p:pic>
          <p:nvPicPr>
            <p:cNvPr id="66" name="圖片 65">
              <a:extLst>
                <a:ext uri="{FF2B5EF4-FFF2-40B4-BE49-F238E27FC236}">
                  <a16:creationId xmlns:a16="http://schemas.microsoft.com/office/drawing/2014/main" id="{8AC3D97B-273E-0741-BC20-BF6E5D760E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1085" t="329" b="84913"/>
            <a:stretch/>
          </p:blipFill>
          <p:spPr>
            <a:xfrm>
              <a:off x="4220308" y="-1198140"/>
              <a:ext cx="8085653" cy="506000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3B8C8FA7-AFDD-4E4A-9F49-909A1BBDA7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r="97945" b="85425"/>
            <a:stretch/>
          </p:blipFill>
          <p:spPr>
            <a:xfrm>
              <a:off x="3979237" y="-1195754"/>
              <a:ext cx="248404" cy="514881"/>
            </a:xfrm>
            <a:prstGeom prst="rect">
              <a:avLst/>
            </a:prstGeom>
          </p:spPr>
        </p:pic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D997B3CF-0337-ED47-9301-1D5AEFEFF24E}"/>
              </a:ext>
            </a:extLst>
          </p:cNvPr>
          <p:cNvSpPr/>
          <p:nvPr/>
        </p:nvSpPr>
        <p:spPr>
          <a:xfrm>
            <a:off x="8764890" y="1406666"/>
            <a:ext cx="32370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2800" b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and integer </a:t>
            </a:r>
          </a:p>
        </p:txBody>
      </p:sp>
    </p:spTree>
    <p:extLst>
      <p:ext uri="{BB962C8B-B14F-4D97-AF65-F5344CB8AC3E}">
        <p14:creationId xmlns:p14="http://schemas.microsoft.com/office/powerpoint/2010/main" val="221896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2" grpId="0" animBg="1"/>
      <p:bldP spid="53" grpId="0"/>
      <p:bldP spid="54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E37F0E2-A711-CC48-B5C7-D0984A539196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N-dimension Array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7E16EA29-7695-7544-8AE1-3B2DC23D4294}"/>
                  </a:ext>
                </a:extLst>
              </p:cNvPr>
              <p:cNvSpPr txBox="1"/>
              <p:nvPr/>
            </p:nvSpPr>
            <p:spPr>
              <a:xfrm>
                <a:off x="2020347" y="1947012"/>
                <a:ext cx="1215955" cy="34556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TW" sz="4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TW" sz="4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TW" sz="4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TW" sz="4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TW" sz="4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zh-TW" sz="48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kumimoji="1" lang="en-US" altLang="zh-TW" sz="48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TW" sz="4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en-US" altLang="zh-TW" sz="4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kumimoji="1" lang="en-US" altLang="zh-TW" sz="4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kumimoji="1" lang="en-US" altLang="zh-TW" sz="48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kumimoji="1" lang="en-US" altLang="zh-TW" sz="48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TW" sz="4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kumimoji="1" lang="en-US" altLang="zh-TW" sz="48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zh-TW" sz="48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kumimoji="1" lang="en-US" altLang="zh-TW" sz="48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kumimoji="1" lang="en-US" altLang="zh-TW" sz="48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TW" sz="48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kumimoji="1" lang="en-US" altLang="zh-TW" sz="48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kumimoji="1" lang="en-US" altLang="zh-TW" sz="48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kumimoji="1" lang="en-US" altLang="zh-TW" sz="48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kumimoji="1" lang="en-US" altLang="zh-TW" sz="48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TW" sz="48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kumimoji="1" lang="en-US" altLang="zh-TW" sz="48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kumimoji="1" lang="en-US" altLang="zh-TW" sz="48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kumimoji="1" lang="en-US" altLang="zh-TW" sz="48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kumimoji="1" lang="en-US" altLang="zh-TW" sz="48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TW" altLang="en-US" sz="4800" dirty="0"/>
              </a:p>
            </p:txBody>
          </p:sp>
        </mc:Choice>
        <mc:Fallback xmlns="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7E16EA29-7695-7544-8AE1-3B2DC23D4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0347" y="1947012"/>
                <a:ext cx="1215955" cy="3455626"/>
              </a:xfrm>
              <a:prstGeom prst="rect">
                <a:avLst/>
              </a:prstGeom>
              <a:blipFill>
                <a:blip r:embed="rId3"/>
                <a:stretch>
                  <a:fillRect r="-237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" name="圖片 46">
            <a:extLst>
              <a:ext uri="{FF2B5EF4-FFF2-40B4-BE49-F238E27FC236}">
                <a16:creationId xmlns:a16="http://schemas.microsoft.com/office/drawing/2014/main" id="{C19FB2F7-3D50-2643-A1FB-5431E753BF7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49" name="文字方塊 48">
            <a:extLst>
              <a:ext uri="{FF2B5EF4-FFF2-40B4-BE49-F238E27FC236}">
                <a16:creationId xmlns:a16="http://schemas.microsoft.com/office/drawing/2014/main" id="{456C0732-990E-0D48-9ED9-B78731FB0D16}"/>
              </a:ext>
            </a:extLst>
          </p:cNvPr>
          <p:cNvSpPr txBox="1"/>
          <p:nvPr/>
        </p:nvSpPr>
        <p:spPr>
          <a:xfrm>
            <a:off x="132080" y="34544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76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直線箭頭接點 50">
            <a:extLst>
              <a:ext uri="{FF2B5EF4-FFF2-40B4-BE49-F238E27FC236}">
                <a16:creationId xmlns:a16="http://schemas.microsoft.com/office/drawing/2014/main" id="{74416DFE-2CDF-A445-908D-CDB4E1E0D7DE}"/>
              </a:ext>
            </a:extLst>
          </p:cNvPr>
          <p:cNvCxnSpPr>
            <a:cxnSpLocks/>
          </p:cNvCxnSpPr>
          <p:nvPr/>
        </p:nvCxnSpPr>
        <p:spPr>
          <a:xfrm>
            <a:off x="1487850" y="2047306"/>
            <a:ext cx="0" cy="3509319"/>
          </a:xfrm>
          <a:prstGeom prst="straightConnector1">
            <a:avLst/>
          </a:prstGeom>
          <a:ln w="635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8AAA4C8-02F1-6749-99DF-F7C7BACC87B8}"/>
              </a:ext>
            </a:extLst>
          </p:cNvPr>
          <p:cNvSpPr txBox="1"/>
          <p:nvPr/>
        </p:nvSpPr>
        <p:spPr>
          <a:xfrm>
            <a:off x="3419277" y="864900"/>
            <a:ext cx="15969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b="1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endParaRPr kumimoji="1" lang="zh-TW" altLang="en-US" sz="3200" b="1" dirty="0">
              <a:solidFill>
                <a:srgbClr val="0071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20DFF9F7-33DF-3347-9745-D8BBDFAC64A8}"/>
              </a:ext>
            </a:extLst>
          </p:cNvPr>
          <p:cNvSpPr txBox="1"/>
          <p:nvPr/>
        </p:nvSpPr>
        <p:spPr>
          <a:xfrm>
            <a:off x="456230" y="3235011"/>
            <a:ext cx="9829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b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endParaRPr kumimoji="1" lang="zh-TW" altLang="en-US" sz="3200" b="1" dirty="0">
              <a:solidFill>
                <a:srgbClr val="0432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93507772-D10C-DB44-A9EC-EC899F219B7A}"/>
              </a:ext>
            </a:extLst>
          </p:cNvPr>
          <p:cNvSpPr txBox="1"/>
          <p:nvPr/>
        </p:nvSpPr>
        <p:spPr>
          <a:xfrm>
            <a:off x="1599721" y="1796402"/>
            <a:ext cx="503664" cy="3660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5740"/>
              </a:lnSpc>
            </a:pPr>
            <a:r>
              <a:rPr kumimoji="1" lang="en-US" altLang="zh-TW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ts val="5740"/>
              </a:lnSpc>
            </a:pPr>
            <a:r>
              <a:rPr kumimoji="1" lang="en-US" altLang="zh-TW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>
              <a:lnSpc>
                <a:spcPts val="5740"/>
              </a:lnSpc>
            </a:pPr>
            <a:r>
              <a:rPr kumimoji="1" lang="en-US" altLang="zh-TW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>
              <a:lnSpc>
                <a:spcPts val="5740"/>
              </a:lnSpc>
            </a:pPr>
            <a:r>
              <a:rPr kumimoji="1" lang="en-US" altLang="zh-TW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ts val="5740"/>
              </a:lnSpc>
            </a:pPr>
            <a:r>
              <a:rPr kumimoji="1" lang="en-US" altLang="zh-TW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kumimoji="1" lang="zh-TW" altLang="en-US" sz="3200" dirty="0">
              <a:solidFill>
                <a:srgbClr val="0432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9B42AF7C-B523-9945-9CF8-960589FA9645}"/>
              </a:ext>
            </a:extLst>
          </p:cNvPr>
          <p:cNvSpPr txBox="1"/>
          <p:nvPr/>
        </p:nvSpPr>
        <p:spPr>
          <a:xfrm>
            <a:off x="2168716" y="1451382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 1       2    .  .  .  n</a:t>
            </a:r>
            <a:endParaRPr kumimoji="1" lang="zh-TW" altLang="en-US" sz="3200" dirty="0">
              <a:solidFill>
                <a:srgbClr val="0071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6C97A344-1727-3B40-A55C-A47466FDA9C5}"/>
                  </a:ext>
                </a:extLst>
              </p:cNvPr>
              <p:cNvSpPr txBox="1"/>
              <p:nvPr/>
            </p:nvSpPr>
            <p:spPr>
              <a:xfrm>
                <a:off x="6424150" y="1978879"/>
                <a:ext cx="911916" cy="33918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TW" sz="4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TW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TW" sz="4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TW" sz="4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TW" sz="4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TW" sz="48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TW" sz="48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TW" altLang="en-US" sz="4800" dirty="0"/>
              </a:p>
            </p:txBody>
          </p:sp>
        </mc:Choice>
        <mc:Fallback xmlns="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6C97A344-1727-3B40-A55C-A47466FDA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4150" y="1978879"/>
                <a:ext cx="911916" cy="33918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BA30D53D-270A-3740-A9CE-C1AB1D053EA1}"/>
                  </a:ext>
                </a:extLst>
              </p:cNvPr>
              <p:cNvSpPr txBox="1"/>
              <p:nvPr/>
            </p:nvSpPr>
            <p:spPr>
              <a:xfrm>
                <a:off x="8468604" y="2154408"/>
                <a:ext cx="928524" cy="3040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TW" sz="4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TW" sz="4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TW" sz="4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TW" sz="4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kumimoji="1" lang="en-US" altLang="zh-TW" sz="4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kumimoji="1" lang="en-US" altLang="zh-TW" sz="4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e>
                                    <m:r>
                                      <a:rPr kumimoji="1" lang="en-US" altLang="zh-TW" sz="4800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  <m:e>
                                    <m:r>
                                      <a:rPr kumimoji="1" lang="en-US" altLang="zh-TW" sz="4800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TW" altLang="en-US" sz="4800" dirty="0"/>
              </a:p>
            </p:txBody>
          </p:sp>
        </mc:Choice>
        <mc:Fallback xmlns="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BA30D53D-270A-3740-A9CE-C1AB1D053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8604" y="2154408"/>
                <a:ext cx="928524" cy="30408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>
            <a:extLst>
              <a:ext uri="{FF2B5EF4-FFF2-40B4-BE49-F238E27FC236}">
                <a16:creationId xmlns:a16="http://schemas.microsoft.com/office/drawing/2014/main" id="{2B72F835-B150-F24C-B0D4-79A9BD8790ED}"/>
              </a:ext>
            </a:extLst>
          </p:cNvPr>
          <p:cNvSpPr txBox="1"/>
          <p:nvPr/>
        </p:nvSpPr>
        <p:spPr>
          <a:xfrm>
            <a:off x="7579971" y="2774118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7200" dirty="0"/>
              <a:t>=</a:t>
            </a:r>
            <a:endParaRPr kumimoji="1" lang="zh-TW" altLang="en-US" sz="72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202518CF-5CE9-F646-B2BD-B0778B57FE1B}"/>
              </a:ext>
            </a:extLst>
          </p:cNvPr>
          <p:cNvSpPr txBox="1"/>
          <p:nvPr/>
        </p:nvSpPr>
        <p:spPr>
          <a:xfrm>
            <a:off x="1007885" y="1466550"/>
            <a:ext cx="981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endParaRPr kumimoji="1"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直線箭頭接點 26">
            <a:extLst>
              <a:ext uri="{FF2B5EF4-FFF2-40B4-BE49-F238E27FC236}">
                <a16:creationId xmlns:a16="http://schemas.microsoft.com/office/drawing/2014/main" id="{FB4BAB81-DDD0-094C-A081-D35292E284C7}"/>
              </a:ext>
            </a:extLst>
          </p:cNvPr>
          <p:cNvCxnSpPr>
            <a:cxnSpLocks/>
          </p:cNvCxnSpPr>
          <p:nvPr/>
        </p:nvCxnSpPr>
        <p:spPr>
          <a:xfrm>
            <a:off x="2244439" y="1464572"/>
            <a:ext cx="3917092" cy="0"/>
          </a:xfrm>
          <a:prstGeom prst="straightConnector1">
            <a:avLst/>
          </a:prstGeom>
          <a:ln w="63500">
            <a:solidFill>
              <a:srgbClr val="0071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E11EA9DA-396D-2646-A6D0-20E8A0565073}"/>
              </a:ext>
            </a:extLst>
          </p:cNvPr>
          <p:cNvSpPr txBox="1"/>
          <p:nvPr/>
        </p:nvSpPr>
        <p:spPr>
          <a:xfrm>
            <a:off x="5248988" y="5299545"/>
            <a:ext cx="23503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kumimoji="1" lang="en-US" altLang="zh-TW" sz="44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kumimoji="1" lang="en-US" altLang="zh-TW" sz="44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]=</a:t>
            </a:r>
            <a:r>
              <a:rPr kumimoji="1" lang="en-US" altLang="zh-TW" sz="4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zh-TW" altLang="en-US" sz="4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C02B6EAC-4C93-8D4E-853B-4EA94F654CDB}"/>
              </a:ext>
            </a:extLst>
          </p:cNvPr>
          <p:cNvSpPr txBox="1"/>
          <p:nvPr/>
        </p:nvSpPr>
        <p:spPr>
          <a:xfrm>
            <a:off x="3043373" y="5553248"/>
            <a:ext cx="21900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dirty="0" err="1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1"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kumimoji="1" lang="en-US" altLang="zh-TW" sz="3200" dirty="0" err="1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matrix </a:t>
            </a:r>
            <a:endParaRPr kumimoji="1"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4771AB42-D151-4C49-BFE8-36789DDDFBF0}"/>
              </a:ext>
            </a:extLst>
          </p:cNvPr>
          <p:cNvSpPr txBox="1"/>
          <p:nvPr/>
        </p:nvSpPr>
        <p:spPr>
          <a:xfrm>
            <a:off x="7716330" y="5299545"/>
            <a:ext cx="21162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kumimoji="1" lang="en-US" altLang="zh-TW" sz="44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1" lang="en-US" altLang="zh-TW" sz="44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]=</a:t>
            </a:r>
            <a:r>
              <a:rPr kumimoji="1" lang="en-US" altLang="zh-TW" sz="4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zh-TW" altLang="en-US" sz="4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8A42AC0-9C5E-45FC-BAC0-4D6A122C93EB}"/>
              </a:ext>
            </a:extLst>
          </p:cNvPr>
          <p:cNvSpPr txBox="1"/>
          <p:nvPr/>
        </p:nvSpPr>
        <p:spPr>
          <a:xfrm>
            <a:off x="5248987" y="5955596"/>
            <a:ext cx="32196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kumimoji="1" lang="en-US" altLang="zh-TW" sz="44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]= 3 </a:t>
            </a:r>
            <a:r>
              <a:rPr kumimoji="1" lang="en-US" altLang="zh-TW" sz="4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4 5 . .</a:t>
            </a:r>
            <a:endParaRPr kumimoji="1" lang="zh-TW" altLang="en-US" sz="4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926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53" grpId="0"/>
      <p:bldP spid="54" grpId="0"/>
      <p:bldP spid="64" grpId="0"/>
      <p:bldP spid="2" grpId="0"/>
      <p:bldP spid="22" grpId="0"/>
      <p:bldP spid="3" grpId="0"/>
      <p:bldP spid="26" grpId="0"/>
      <p:bldP spid="21" grpId="0"/>
      <p:bldP spid="37" grpId="0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E37F0E2-A711-CC48-B5C7-D0984A539196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an n-dimension Array</a:t>
            </a:r>
          </a:p>
        </p:txBody>
      </p:sp>
      <p:pic>
        <p:nvPicPr>
          <p:cNvPr id="47" name="圖片 46">
            <a:extLst>
              <a:ext uri="{FF2B5EF4-FFF2-40B4-BE49-F238E27FC236}">
                <a16:creationId xmlns:a16="http://schemas.microsoft.com/office/drawing/2014/main" id="{C19FB2F7-3D50-2643-A1FB-5431E753BF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49" name="文字方塊 48">
            <a:extLst>
              <a:ext uri="{FF2B5EF4-FFF2-40B4-BE49-F238E27FC236}">
                <a16:creationId xmlns:a16="http://schemas.microsoft.com/office/drawing/2014/main" id="{456C0732-990E-0D48-9ED9-B78731FB0D16}"/>
              </a:ext>
            </a:extLst>
          </p:cNvPr>
          <p:cNvSpPr txBox="1"/>
          <p:nvPr/>
        </p:nvSpPr>
        <p:spPr>
          <a:xfrm>
            <a:off x="132080" y="34544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77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D2C155F-983B-2343-8FA4-D8414A4A6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989" y="2804561"/>
            <a:ext cx="5816600" cy="17018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3AF8FC3-D8C7-8D44-A450-E65186D1B7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2956" y="959130"/>
            <a:ext cx="3150161" cy="568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336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E37F0E2-A711-CC48-B5C7-D0984A539196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reshape</a:t>
            </a:r>
          </a:p>
        </p:txBody>
      </p:sp>
      <p:pic>
        <p:nvPicPr>
          <p:cNvPr id="47" name="圖片 46">
            <a:extLst>
              <a:ext uri="{FF2B5EF4-FFF2-40B4-BE49-F238E27FC236}">
                <a16:creationId xmlns:a16="http://schemas.microsoft.com/office/drawing/2014/main" id="{C19FB2F7-3D50-2643-A1FB-5431E753BF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49" name="文字方塊 48">
            <a:extLst>
              <a:ext uri="{FF2B5EF4-FFF2-40B4-BE49-F238E27FC236}">
                <a16:creationId xmlns:a16="http://schemas.microsoft.com/office/drawing/2014/main" id="{456C0732-990E-0D48-9ED9-B78731FB0D16}"/>
              </a:ext>
            </a:extLst>
          </p:cNvPr>
          <p:cNvSpPr txBox="1"/>
          <p:nvPr/>
        </p:nvSpPr>
        <p:spPr>
          <a:xfrm>
            <a:off x="132080" y="34544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78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3339FA2-9F3A-1249-94F2-95DA5F1E46A8}"/>
              </a:ext>
            </a:extLst>
          </p:cNvPr>
          <p:cNvSpPr/>
          <p:nvPr/>
        </p:nvSpPr>
        <p:spPr>
          <a:xfrm>
            <a:off x="64138" y="2663735"/>
            <a:ext cx="36936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np.arange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(6)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DA638D5-70B7-114D-9741-6B87C41E8795}"/>
              </a:ext>
            </a:extLst>
          </p:cNvPr>
          <p:cNvSpPr/>
          <p:nvPr/>
        </p:nvSpPr>
        <p:spPr>
          <a:xfrm>
            <a:off x="117839" y="4034132"/>
            <a:ext cx="31822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[0 1 2 3 4 5]</a:t>
            </a:r>
            <a:endParaRPr lang="zh-TW" altLang="en-US" sz="3200" dirty="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DD24AB67-F0F1-9D4D-B258-599D48D3C6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117130"/>
              </p:ext>
            </p:extLst>
          </p:nvPr>
        </p:nvGraphicFramePr>
        <p:xfrm>
          <a:off x="132080" y="3508563"/>
          <a:ext cx="44379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652">
                  <a:extLst>
                    <a:ext uri="{9D8B030D-6E8A-4147-A177-3AD203B41FA5}">
                      <a16:colId xmlns:a16="http://schemas.microsoft.com/office/drawing/2014/main" val="3496074267"/>
                    </a:ext>
                  </a:extLst>
                </a:gridCol>
                <a:gridCol w="739652">
                  <a:extLst>
                    <a:ext uri="{9D8B030D-6E8A-4147-A177-3AD203B41FA5}">
                      <a16:colId xmlns:a16="http://schemas.microsoft.com/office/drawing/2014/main" val="3409245099"/>
                    </a:ext>
                  </a:extLst>
                </a:gridCol>
                <a:gridCol w="739652">
                  <a:extLst>
                    <a:ext uri="{9D8B030D-6E8A-4147-A177-3AD203B41FA5}">
                      <a16:colId xmlns:a16="http://schemas.microsoft.com/office/drawing/2014/main" val="735275001"/>
                    </a:ext>
                  </a:extLst>
                </a:gridCol>
                <a:gridCol w="739652">
                  <a:extLst>
                    <a:ext uri="{9D8B030D-6E8A-4147-A177-3AD203B41FA5}">
                      <a16:colId xmlns:a16="http://schemas.microsoft.com/office/drawing/2014/main" val="3258111264"/>
                    </a:ext>
                  </a:extLst>
                </a:gridCol>
                <a:gridCol w="739652">
                  <a:extLst>
                    <a:ext uri="{9D8B030D-6E8A-4147-A177-3AD203B41FA5}">
                      <a16:colId xmlns:a16="http://schemas.microsoft.com/office/drawing/2014/main" val="3739650880"/>
                    </a:ext>
                  </a:extLst>
                </a:gridCol>
                <a:gridCol w="739652">
                  <a:extLst>
                    <a:ext uri="{9D8B030D-6E8A-4147-A177-3AD203B41FA5}">
                      <a16:colId xmlns:a16="http://schemas.microsoft.com/office/drawing/2014/main" val="23777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225424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42FE8A4E-5770-4543-95A2-6AFFFCA00B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57116"/>
              </p:ext>
            </p:extLst>
          </p:nvPr>
        </p:nvGraphicFramePr>
        <p:xfrm>
          <a:off x="7644996" y="1507744"/>
          <a:ext cx="327376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254">
                  <a:extLst>
                    <a:ext uri="{9D8B030D-6E8A-4147-A177-3AD203B41FA5}">
                      <a16:colId xmlns:a16="http://schemas.microsoft.com/office/drawing/2014/main" val="759573147"/>
                    </a:ext>
                  </a:extLst>
                </a:gridCol>
                <a:gridCol w="1091254">
                  <a:extLst>
                    <a:ext uri="{9D8B030D-6E8A-4147-A177-3AD203B41FA5}">
                      <a16:colId xmlns:a16="http://schemas.microsoft.com/office/drawing/2014/main" val="2759933182"/>
                    </a:ext>
                  </a:extLst>
                </a:gridCol>
                <a:gridCol w="1091254">
                  <a:extLst>
                    <a:ext uri="{9D8B030D-6E8A-4147-A177-3AD203B41FA5}">
                      <a16:colId xmlns:a16="http://schemas.microsoft.com/office/drawing/2014/main" val="1478216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600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350770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F8F63CE6-130C-F641-82EC-01D477324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792180"/>
              </p:ext>
            </p:extLst>
          </p:nvPr>
        </p:nvGraphicFramePr>
        <p:xfrm>
          <a:off x="7644996" y="4177937"/>
          <a:ext cx="362652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3261">
                  <a:extLst>
                    <a:ext uri="{9D8B030D-6E8A-4147-A177-3AD203B41FA5}">
                      <a16:colId xmlns:a16="http://schemas.microsoft.com/office/drawing/2014/main" val="333122189"/>
                    </a:ext>
                  </a:extLst>
                </a:gridCol>
                <a:gridCol w="1813261">
                  <a:extLst>
                    <a:ext uri="{9D8B030D-6E8A-4147-A177-3AD203B41FA5}">
                      <a16:colId xmlns:a16="http://schemas.microsoft.com/office/drawing/2014/main" val="3525065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777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303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636647"/>
                  </a:ext>
                </a:extLst>
              </a:tr>
            </a:tbl>
          </a:graphicData>
        </a:graphic>
      </p:graphicFrame>
      <p:sp>
        <p:nvSpPr>
          <p:cNvPr id="31" name="矩形 30">
            <a:extLst>
              <a:ext uri="{FF2B5EF4-FFF2-40B4-BE49-F238E27FC236}">
                <a16:creationId xmlns:a16="http://schemas.microsoft.com/office/drawing/2014/main" id="{C1EC8D37-48CF-EE4A-8AF5-3D6E35149E1D}"/>
              </a:ext>
            </a:extLst>
          </p:cNvPr>
          <p:cNvSpPr/>
          <p:nvPr/>
        </p:nvSpPr>
        <p:spPr>
          <a:xfrm>
            <a:off x="6363450" y="808522"/>
            <a:ext cx="58368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np.arange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(6)</a:t>
            </a:r>
            <a:r>
              <a:rPr lang="en-US" altLang="zh-TW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.reshape(2,3)</a:t>
            </a:r>
            <a:endParaRPr lang="zh-TW" altLang="en-US" sz="3200" dirty="0">
              <a:solidFill>
                <a:srgbClr val="0432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DA5C4CD-39D2-C241-86F3-62A310A6EB2D}"/>
              </a:ext>
            </a:extLst>
          </p:cNvPr>
          <p:cNvSpPr/>
          <p:nvPr/>
        </p:nvSpPr>
        <p:spPr>
          <a:xfrm>
            <a:off x="6363450" y="3477689"/>
            <a:ext cx="58368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np.arange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(6)</a:t>
            </a:r>
            <a:r>
              <a:rPr lang="en-US" altLang="zh-TW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.reshape(3,2)</a:t>
            </a:r>
            <a:endParaRPr lang="zh-TW" altLang="en-US" sz="3200" dirty="0">
              <a:solidFill>
                <a:srgbClr val="0432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CF503794-A00D-4743-A48F-D53EBA74DCA3}"/>
                  </a:ext>
                </a:extLst>
              </p:cNvPr>
              <p:cNvSpPr/>
              <p:nvPr/>
            </p:nvSpPr>
            <p:spPr>
              <a:xfrm>
                <a:off x="7802113" y="2269759"/>
                <a:ext cx="2959528" cy="9135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 =&gt;</a:t>
                </a:r>
                <a:r>
                  <a:rPr kumimoji="1" lang="en-US" altLang="zh-TW" sz="32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zh-TW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TW" sz="3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TW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TW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TW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TW" sz="3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zh-TW" sz="32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kumimoji="1" lang="en-US" altLang="zh-TW" sz="32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TW" altLang="en-US" sz="3200" dirty="0"/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CF503794-A00D-4743-A48F-D53EBA74DC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2113" y="2269759"/>
                <a:ext cx="2959528" cy="913520"/>
              </a:xfrm>
              <a:prstGeom prst="rect">
                <a:avLst/>
              </a:prstGeom>
              <a:blipFill>
                <a:blip r:embed="rId4"/>
                <a:stretch>
                  <a:fillRect l="-4701" b="-95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C9E78F69-E9D0-104C-98E4-92956DB24E79}"/>
                  </a:ext>
                </a:extLst>
              </p:cNvPr>
              <p:cNvSpPr txBox="1"/>
              <p:nvPr/>
            </p:nvSpPr>
            <p:spPr>
              <a:xfrm>
                <a:off x="8216745" y="5336590"/>
                <a:ext cx="2130263" cy="1302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# =&gt;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TW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TW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TW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TW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zh-TW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TW" sz="3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kumimoji="1" lang="en-US" altLang="zh-TW" sz="3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TW" altLang="en-US" sz="3200" dirty="0"/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C9E78F69-E9D0-104C-98E4-92956DB24E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6745" y="5336590"/>
                <a:ext cx="2130263" cy="1302280"/>
              </a:xfrm>
              <a:prstGeom prst="rect">
                <a:avLst/>
              </a:prstGeom>
              <a:blipFill>
                <a:blip r:embed="rId5"/>
                <a:stretch>
                  <a:fillRect l="-3550" t="-1942" b="-87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向下箭號 36">
            <a:extLst>
              <a:ext uri="{FF2B5EF4-FFF2-40B4-BE49-F238E27FC236}">
                <a16:creationId xmlns:a16="http://schemas.microsoft.com/office/drawing/2014/main" id="{BB3CB197-5D24-A841-B171-C0A6F98FDA9D}"/>
              </a:ext>
            </a:extLst>
          </p:cNvPr>
          <p:cNvSpPr/>
          <p:nvPr/>
        </p:nvSpPr>
        <p:spPr>
          <a:xfrm rot="14665079">
            <a:off x="5408213" y="2092399"/>
            <a:ext cx="840658" cy="13168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38" name="向下箭號 37">
            <a:extLst>
              <a:ext uri="{FF2B5EF4-FFF2-40B4-BE49-F238E27FC236}">
                <a16:creationId xmlns:a16="http://schemas.microsoft.com/office/drawing/2014/main" id="{C6853A5A-3D7E-6B4A-AF98-9E12C55F66CB}"/>
              </a:ext>
            </a:extLst>
          </p:cNvPr>
          <p:cNvSpPr/>
          <p:nvPr/>
        </p:nvSpPr>
        <p:spPr>
          <a:xfrm rot="17755689">
            <a:off x="5405585" y="3698464"/>
            <a:ext cx="840658" cy="13168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5120DAE6-E3E0-F041-A9E1-7D85F13EC464}"/>
              </a:ext>
            </a:extLst>
          </p:cNvPr>
          <p:cNvSpPr txBox="1"/>
          <p:nvPr/>
        </p:nvSpPr>
        <p:spPr>
          <a:xfrm>
            <a:off x="5047208" y="1649532"/>
            <a:ext cx="20762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2×3 matrix </a:t>
            </a:r>
            <a:endParaRPr kumimoji="1" lang="zh-TW" alt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C4C15BB0-23EB-284C-BF1A-9097E883A258}"/>
              </a:ext>
            </a:extLst>
          </p:cNvPr>
          <p:cNvSpPr txBox="1"/>
          <p:nvPr/>
        </p:nvSpPr>
        <p:spPr>
          <a:xfrm>
            <a:off x="5047208" y="4791816"/>
            <a:ext cx="20762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3×2 matrix </a:t>
            </a:r>
            <a:endParaRPr kumimoji="1" lang="zh-TW" alt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D4CA4D0-EFF8-824E-B09D-81EF2024A7FE}"/>
              </a:ext>
            </a:extLst>
          </p:cNvPr>
          <p:cNvSpPr/>
          <p:nvPr/>
        </p:nvSpPr>
        <p:spPr>
          <a:xfrm>
            <a:off x="132080" y="4770323"/>
            <a:ext cx="32576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a.shape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F8E542A-7F2E-084E-AE79-1D262E005A06}"/>
              </a:ext>
            </a:extLst>
          </p:cNvPr>
          <p:cNvSpPr/>
          <p:nvPr/>
        </p:nvSpPr>
        <p:spPr>
          <a:xfrm>
            <a:off x="132080" y="5330685"/>
            <a:ext cx="17459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(6, )</a:t>
            </a:r>
            <a:endParaRPr lang="zh-TW" altLang="en-US" sz="3200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B62F5212-1801-AB43-BE06-64F19F36C69A}"/>
              </a:ext>
            </a:extLst>
          </p:cNvPr>
          <p:cNvSpPr/>
          <p:nvPr/>
        </p:nvSpPr>
        <p:spPr>
          <a:xfrm>
            <a:off x="525803" y="5887763"/>
            <a:ext cx="27703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(1-Dimension)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215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18" grpId="0"/>
      <p:bldP spid="20" grpId="0"/>
      <p:bldP spid="37" grpId="0" animBg="1"/>
      <p:bldP spid="38" grpId="0" animBg="1"/>
      <p:bldP spid="39" grpId="0"/>
      <p:bldP spid="40" grpId="0"/>
      <p:bldP spid="42" grpId="0"/>
      <p:bldP spid="43" grpId="0"/>
      <p:bldP spid="4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E37F0E2-A711-CC48-B5C7-D0984A539196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(6, ), (1, 6), (6, 1) </a:t>
            </a:r>
            <a:endParaRPr kumimoji="1" lang="en-US" altLang="zh-C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7" name="圖片 46">
            <a:extLst>
              <a:ext uri="{FF2B5EF4-FFF2-40B4-BE49-F238E27FC236}">
                <a16:creationId xmlns:a16="http://schemas.microsoft.com/office/drawing/2014/main" id="{C19FB2F7-3D50-2643-A1FB-5431E753BF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49" name="文字方塊 48">
            <a:extLst>
              <a:ext uri="{FF2B5EF4-FFF2-40B4-BE49-F238E27FC236}">
                <a16:creationId xmlns:a16="http://schemas.microsoft.com/office/drawing/2014/main" id="{456C0732-990E-0D48-9ED9-B78731FB0D16}"/>
              </a:ext>
            </a:extLst>
          </p:cNvPr>
          <p:cNvSpPr txBox="1"/>
          <p:nvPr/>
        </p:nvSpPr>
        <p:spPr>
          <a:xfrm>
            <a:off x="132080" y="34544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79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3339FA2-9F3A-1249-94F2-95DA5F1E46A8}"/>
              </a:ext>
            </a:extLst>
          </p:cNvPr>
          <p:cNvSpPr/>
          <p:nvPr/>
        </p:nvSpPr>
        <p:spPr>
          <a:xfrm>
            <a:off x="292058" y="1114634"/>
            <a:ext cx="36936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np.arange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(6)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DA638D5-70B7-114D-9741-6B87C41E8795}"/>
              </a:ext>
            </a:extLst>
          </p:cNvPr>
          <p:cNvSpPr/>
          <p:nvPr/>
        </p:nvSpPr>
        <p:spPr>
          <a:xfrm>
            <a:off x="3985698" y="1114634"/>
            <a:ext cx="31822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0 1 2 3 4 5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D4CA4D0-EFF8-824E-B09D-81EF2024A7FE}"/>
              </a:ext>
            </a:extLst>
          </p:cNvPr>
          <p:cNvSpPr/>
          <p:nvPr/>
        </p:nvSpPr>
        <p:spPr>
          <a:xfrm>
            <a:off x="292058" y="1684197"/>
            <a:ext cx="32576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a.shape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F8E542A-7F2E-084E-AE79-1D262E005A06}"/>
              </a:ext>
            </a:extLst>
          </p:cNvPr>
          <p:cNvSpPr/>
          <p:nvPr/>
        </p:nvSpPr>
        <p:spPr>
          <a:xfrm>
            <a:off x="3549681" y="1684197"/>
            <a:ext cx="17459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(6, )</a:t>
            </a:r>
            <a:endParaRPr lang="zh-TW" altLang="en-US" sz="32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AA832E5-0596-4C44-A889-DE6DB085790F}"/>
              </a:ext>
            </a:extLst>
          </p:cNvPr>
          <p:cNvSpPr/>
          <p:nvPr/>
        </p:nvSpPr>
        <p:spPr>
          <a:xfrm>
            <a:off x="292058" y="2838535"/>
            <a:ext cx="58368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np.arange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(6).reshape(1,6)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BE895F9-4404-4C41-8BA9-1348D0E5E16D}"/>
              </a:ext>
            </a:extLst>
          </p:cNvPr>
          <p:cNvSpPr/>
          <p:nvPr/>
        </p:nvSpPr>
        <p:spPr>
          <a:xfrm>
            <a:off x="6262553" y="2838535"/>
            <a:ext cx="33522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[[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0 1 2 3 4 5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]]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1950E29-7F02-4E4E-BCF9-27E9A8E7830A}"/>
              </a:ext>
            </a:extLst>
          </p:cNvPr>
          <p:cNvSpPr/>
          <p:nvPr/>
        </p:nvSpPr>
        <p:spPr>
          <a:xfrm>
            <a:off x="306299" y="3408098"/>
            <a:ext cx="32576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a.shape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C2AFEC0-BEBE-9E4E-BE88-A9540319C624}"/>
              </a:ext>
            </a:extLst>
          </p:cNvPr>
          <p:cNvSpPr/>
          <p:nvPr/>
        </p:nvSpPr>
        <p:spPr>
          <a:xfrm>
            <a:off x="3563922" y="3408098"/>
            <a:ext cx="19511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(1, 6)</a:t>
            </a:r>
            <a:endParaRPr lang="zh-TW" altLang="en-US" sz="32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20CAF9E-4705-3A4D-854D-8BF0FBAFF850}"/>
              </a:ext>
            </a:extLst>
          </p:cNvPr>
          <p:cNvSpPr/>
          <p:nvPr/>
        </p:nvSpPr>
        <p:spPr>
          <a:xfrm>
            <a:off x="306299" y="4553031"/>
            <a:ext cx="58368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np.arange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(6).reshape(6,1)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C89A52D-8301-FA45-BCAE-4F4BC3531A32}"/>
              </a:ext>
            </a:extLst>
          </p:cNvPr>
          <p:cNvSpPr/>
          <p:nvPr/>
        </p:nvSpPr>
        <p:spPr>
          <a:xfrm>
            <a:off x="6276794" y="4553031"/>
            <a:ext cx="47147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[[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]]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A29ABD3-BB28-C64A-B257-01E918F8985A}"/>
              </a:ext>
            </a:extLst>
          </p:cNvPr>
          <p:cNvSpPr/>
          <p:nvPr/>
        </p:nvSpPr>
        <p:spPr>
          <a:xfrm>
            <a:off x="320540" y="5122594"/>
            <a:ext cx="32576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a.shape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9583F16-C335-6445-BB3F-17FD1C4434DE}"/>
              </a:ext>
            </a:extLst>
          </p:cNvPr>
          <p:cNvSpPr/>
          <p:nvPr/>
        </p:nvSpPr>
        <p:spPr>
          <a:xfrm>
            <a:off x="3578163" y="5122594"/>
            <a:ext cx="19511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(6, 1)</a:t>
            </a:r>
            <a:endParaRPr lang="zh-TW" altLang="en-US" sz="32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B28645B-326D-D648-B88D-E4AF9288D9FD}"/>
              </a:ext>
            </a:extLst>
          </p:cNvPr>
          <p:cNvSpPr/>
          <p:nvPr/>
        </p:nvSpPr>
        <p:spPr>
          <a:xfrm>
            <a:off x="6128912" y="1640867"/>
            <a:ext cx="27703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(1-Dimension)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6D8175C-1A39-F647-B8A9-AD5095F5E5C5}"/>
              </a:ext>
            </a:extLst>
          </p:cNvPr>
          <p:cNvSpPr/>
          <p:nvPr/>
        </p:nvSpPr>
        <p:spPr>
          <a:xfrm>
            <a:off x="7066620" y="3344013"/>
            <a:ext cx="26677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(2-Dimension)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0EF076E-CE24-6E46-B0CC-57B97AA3AF03}"/>
              </a:ext>
            </a:extLst>
          </p:cNvPr>
          <p:cNvSpPr/>
          <p:nvPr/>
        </p:nvSpPr>
        <p:spPr>
          <a:xfrm>
            <a:off x="7713872" y="5122593"/>
            <a:ext cx="26677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(2-Dimension)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978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E37F0E2-A711-CC48-B5C7-D0984A539196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7E16EA29-7695-7544-8AE1-3B2DC23D4294}"/>
                  </a:ext>
                </a:extLst>
              </p:cNvPr>
              <p:cNvSpPr txBox="1"/>
              <p:nvPr/>
            </p:nvSpPr>
            <p:spPr>
              <a:xfrm>
                <a:off x="66766" y="1909544"/>
                <a:ext cx="2891038" cy="11365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en-US" altLang="zh-TW" sz="28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kumimoji="1"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zh-TW" sz="2800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TW" sz="2800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TW" sz="2800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TW" sz="2800" b="0" i="1" smtClean="0">
                                    <a:solidFill>
                                      <a:srgbClr val="00715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en-US" altLang="zh-TW" sz="2800" b="0" i="1" smtClean="0">
                                    <a:solidFill>
                                      <a:srgbClr val="00715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kumimoji="1" lang="en-US" altLang="zh-TW" sz="2800" b="0" i="1" smtClean="0">
                                    <a:solidFill>
                                      <a:srgbClr val="00715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TW" sz="2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kumimoji="1" lang="en-US" altLang="zh-TW" sz="2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zh-TW" sz="2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7E16EA29-7695-7544-8AE1-3B2DC23D4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6" y="1909544"/>
                <a:ext cx="2891038" cy="11365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" name="圖片 46">
            <a:extLst>
              <a:ext uri="{FF2B5EF4-FFF2-40B4-BE49-F238E27FC236}">
                <a16:creationId xmlns:a16="http://schemas.microsoft.com/office/drawing/2014/main" id="{C19FB2F7-3D50-2643-A1FB-5431E753BF7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49" name="文字方塊 48">
            <a:extLst>
              <a:ext uri="{FF2B5EF4-FFF2-40B4-BE49-F238E27FC236}">
                <a16:creationId xmlns:a16="http://schemas.microsoft.com/office/drawing/2014/main" id="{456C0732-990E-0D48-9ED9-B78731FB0D16}"/>
              </a:ext>
            </a:extLst>
          </p:cNvPr>
          <p:cNvSpPr txBox="1"/>
          <p:nvPr/>
        </p:nvSpPr>
        <p:spPr>
          <a:xfrm>
            <a:off x="132080" y="34544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226E1860-1BE0-8840-9B33-50FC2338F8E5}"/>
              </a:ext>
            </a:extLst>
          </p:cNvPr>
          <p:cNvSpPr txBox="1"/>
          <p:nvPr/>
        </p:nvSpPr>
        <p:spPr>
          <a:xfrm>
            <a:off x="2711807" y="2185452"/>
            <a:ext cx="56444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[ </a:t>
            </a:r>
            <a:r>
              <a:rPr kumimoji="1" lang="en-US" altLang="zh-TW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 1 2]</a:t>
            </a:r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32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 4 5]</a:t>
            </a:r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[6 7 8]</a:t>
            </a:r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]</a:t>
            </a:r>
            <a:endParaRPr kumimoji="1"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9453806-FCE5-4D12-B873-61270C7CA5DE}"/>
              </a:ext>
            </a:extLst>
          </p:cNvPr>
          <p:cNvSpPr/>
          <p:nvPr/>
        </p:nvSpPr>
        <p:spPr>
          <a:xfrm>
            <a:off x="4804613" y="5137284"/>
            <a:ext cx="30987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print(a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[1:,1]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1CA7A2A-5B2D-42FB-83BC-B047CA4C5A68}"/>
              </a:ext>
            </a:extLst>
          </p:cNvPr>
          <p:cNvSpPr/>
          <p:nvPr/>
        </p:nvSpPr>
        <p:spPr>
          <a:xfrm>
            <a:off x="352653" y="808522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np.arange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(9).reshape(3,3)</a:t>
            </a:r>
          </a:p>
          <a:p>
            <a:r>
              <a:rPr lang="zh-TW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print(a)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5543FAC-8052-48E8-B0CA-77F1A84F3141}"/>
              </a:ext>
            </a:extLst>
          </p:cNvPr>
          <p:cNvSpPr/>
          <p:nvPr/>
        </p:nvSpPr>
        <p:spPr>
          <a:xfrm>
            <a:off x="360000" y="3374354"/>
            <a:ext cx="28103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print(a[1:])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4EDC33E-EE60-40F2-8116-E8AE665A10DE}"/>
              </a:ext>
            </a:extLst>
          </p:cNvPr>
          <p:cNvSpPr/>
          <p:nvPr/>
        </p:nvSpPr>
        <p:spPr>
          <a:xfrm>
            <a:off x="4804613" y="6146796"/>
            <a:ext cx="19162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sz="32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0604CF9D-9ACE-4CB0-A8B8-B0E4CDFCC29D}"/>
                  </a:ext>
                </a:extLst>
              </p:cNvPr>
              <p:cNvSpPr txBox="1"/>
              <p:nvPr/>
            </p:nvSpPr>
            <p:spPr>
              <a:xfrm>
                <a:off x="132080" y="4194267"/>
                <a:ext cx="2891038" cy="7272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en-US" altLang="zh-TW" sz="28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kumimoji="1"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TW" sz="2800" b="0" i="1" smtClean="0">
                                  <a:solidFill>
                                    <a:srgbClr val="0071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zh-TW" sz="2800" b="0" i="1" smtClean="0">
                                    <a:solidFill>
                                      <a:srgbClr val="00715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en-US" altLang="zh-TW" sz="2800" b="0" i="1" smtClean="0">
                                    <a:solidFill>
                                      <a:srgbClr val="00715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kumimoji="1" lang="en-US" altLang="zh-TW" sz="2800" b="0" i="1" smtClean="0">
                                    <a:solidFill>
                                      <a:srgbClr val="00715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TW" sz="2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kumimoji="1" lang="en-US" altLang="zh-TW" sz="2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zh-TW" sz="2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0604CF9D-9ACE-4CB0-A8B8-B0E4CDFCC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80" y="4194267"/>
                <a:ext cx="2891038" cy="7272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1725A412-8F8F-431F-A961-15C9E766FF99}"/>
              </a:ext>
            </a:extLst>
          </p:cNvPr>
          <p:cNvSpPr/>
          <p:nvPr/>
        </p:nvSpPr>
        <p:spPr>
          <a:xfrm>
            <a:off x="4804613" y="3374354"/>
            <a:ext cx="32880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print(a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[1:][1]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DDB1BEA-6555-4F88-B634-1794BCB9ADF3}"/>
              </a:ext>
            </a:extLst>
          </p:cNvPr>
          <p:cNvSpPr/>
          <p:nvPr/>
        </p:nvSpPr>
        <p:spPr>
          <a:xfrm>
            <a:off x="352653" y="5194414"/>
            <a:ext cx="38418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en-US" altLang="zh-TW" sz="32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 4 5]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[6 7 8]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EBFCC7E5-13F7-4075-B763-2510026C090B}"/>
                  </a:ext>
                </a:extLst>
              </p:cNvPr>
              <p:cNvSpPr txBox="1"/>
              <p:nvPr/>
            </p:nvSpPr>
            <p:spPr>
              <a:xfrm>
                <a:off x="4751705" y="3911717"/>
                <a:ext cx="251587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en-US" altLang="zh-TW" sz="28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kumimoji="1"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TW" sz="2800" b="0" i="1" smtClean="0">
                                  <a:solidFill>
                                    <a:srgbClr val="0071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zh-TW" sz="2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kumimoji="1" lang="en-US" altLang="zh-TW" sz="2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zh-TW" sz="2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EBFCC7E5-13F7-4075-B763-2510026C09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1705" y="3911717"/>
                <a:ext cx="2515870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>
            <a:extLst>
              <a:ext uri="{FF2B5EF4-FFF2-40B4-BE49-F238E27FC236}">
                <a16:creationId xmlns:a16="http://schemas.microsoft.com/office/drawing/2014/main" id="{114F6B69-27D2-4D40-A52C-A2720BC36FA2}"/>
              </a:ext>
            </a:extLst>
          </p:cNvPr>
          <p:cNvSpPr/>
          <p:nvPr/>
        </p:nvSpPr>
        <p:spPr>
          <a:xfrm>
            <a:off x="4810726" y="4387745"/>
            <a:ext cx="21563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 </a:t>
            </a:r>
            <a:r>
              <a:rPr lang="en-US" altLang="zh-TW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[6 7 8]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31614C56-B041-467F-BE92-62DEDB6439F7}"/>
                  </a:ext>
                </a:extLst>
              </p:cNvPr>
              <p:cNvSpPr txBox="1"/>
              <p:nvPr/>
            </p:nvSpPr>
            <p:spPr>
              <a:xfrm>
                <a:off x="4292218" y="5718984"/>
                <a:ext cx="289103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en-US" altLang="zh-TW" sz="28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kumimoji="1"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TW" sz="2800" b="0" i="1" smtClean="0">
                                  <a:solidFill>
                                    <a:srgbClr val="0071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zh-TW" sz="2800" b="0" i="1" smtClean="0">
                                    <a:solidFill>
                                      <a:srgbClr val="00715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kumimoji="1" lang="en-US" altLang="zh-TW" sz="2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31614C56-B041-467F-BE92-62DEDB643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218" y="5718984"/>
                <a:ext cx="2891038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 28">
            <a:extLst>
              <a:ext uri="{FF2B5EF4-FFF2-40B4-BE49-F238E27FC236}">
                <a16:creationId xmlns:a16="http://schemas.microsoft.com/office/drawing/2014/main" id="{6D1B7FA1-2016-444E-B64B-8034ACC8817D}"/>
              </a:ext>
            </a:extLst>
          </p:cNvPr>
          <p:cNvSpPr/>
          <p:nvPr/>
        </p:nvSpPr>
        <p:spPr>
          <a:xfrm>
            <a:off x="6971146" y="4387745"/>
            <a:ext cx="26003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(1-Dimension)</a:t>
            </a:r>
            <a:endParaRPr lang="zh-TW" altLang="en-US" sz="32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AA365EB-8BA5-43AB-A549-9A7E8A7354A3}"/>
              </a:ext>
            </a:extLst>
          </p:cNvPr>
          <p:cNvSpPr/>
          <p:nvPr/>
        </p:nvSpPr>
        <p:spPr>
          <a:xfrm>
            <a:off x="6971146" y="6149871"/>
            <a:ext cx="26003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(1-Dimension)</a:t>
            </a:r>
            <a:endParaRPr lang="zh-TW" altLang="en-US" sz="32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466A339-BFCC-44F2-8AF6-DF0536F549F4}"/>
              </a:ext>
            </a:extLst>
          </p:cNvPr>
          <p:cNvSpPr/>
          <p:nvPr/>
        </p:nvSpPr>
        <p:spPr>
          <a:xfrm>
            <a:off x="1377948" y="5779189"/>
            <a:ext cx="26677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(2-Dimension)</a:t>
            </a:r>
            <a:endParaRPr lang="zh-TW" altLang="en-US" sz="32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D2CA9FE-9202-49AB-A386-5E22AAAAF77B}"/>
              </a:ext>
            </a:extLst>
          </p:cNvPr>
          <p:cNvSpPr/>
          <p:nvPr/>
        </p:nvSpPr>
        <p:spPr>
          <a:xfrm>
            <a:off x="8407597" y="2187642"/>
            <a:ext cx="26677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(2-Dimension)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5193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40" grpId="0"/>
      <p:bldP spid="2" grpId="0"/>
      <p:bldP spid="4" grpId="0"/>
      <p:bldP spid="6" grpId="0"/>
      <p:bldP spid="7" grpId="0"/>
      <p:bldP spid="23" grpId="0"/>
      <p:bldP spid="9" grpId="0"/>
      <p:bldP spid="11" grpId="0"/>
      <p:bldP spid="26" grpId="0"/>
      <p:bldP spid="12" grpId="0"/>
      <p:bldP spid="28" grpId="0"/>
      <p:bldP spid="29" grpId="0"/>
      <p:bldP spid="30" grpId="0"/>
      <p:bldP spid="31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E37F0E2-A711-CC48-B5C7-D0984A539196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FD3151E-A07E-C84A-A6D0-25C49FC741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162129"/>
              </p:ext>
            </p:extLst>
          </p:nvPr>
        </p:nvGraphicFramePr>
        <p:xfrm>
          <a:off x="193726" y="1200378"/>
          <a:ext cx="11804547" cy="4457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3995">
                  <a:extLst>
                    <a:ext uri="{9D8B030D-6E8A-4147-A177-3AD203B41FA5}">
                      <a16:colId xmlns:a16="http://schemas.microsoft.com/office/drawing/2014/main" val="2741060992"/>
                    </a:ext>
                  </a:extLst>
                </a:gridCol>
                <a:gridCol w="2356128">
                  <a:extLst>
                    <a:ext uri="{9D8B030D-6E8A-4147-A177-3AD203B41FA5}">
                      <a16:colId xmlns:a16="http://schemas.microsoft.com/office/drawing/2014/main" val="974516128"/>
                    </a:ext>
                  </a:extLst>
                </a:gridCol>
                <a:gridCol w="2557712">
                  <a:extLst>
                    <a:ext uri="{9D8B030D-6E8A-4147-A177-3AD203B41FA5}">
                      <a16:colId xmlns:a16="http://schemas.microsoft.com/office/drawing/2014/main" val="121047496"/>
                    </a:ext>
                  </a:extLst>
                </a:gridCol>
                <a:gridCol w="4596712">
                  <a:extLst>
                    <a:ext uri="{9D8B030D-6E8A-4147-A177-3AD203B41FA5}">
                      <a16:colId xmlns:a16="http://schemas.microsoft.com/office/drawing/2014/main" val="1934380759"/>
                    </a:ext>
                  </a:extLst>
                </a:gridCol>
              </a:tblGrid>
              <a:tr h="5805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Types</a:t>
                      </a:r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Definition</a:t>
                      </a:r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Constructor</a:t>
                      </a:r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</a:t>
                      </a:r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2931762"/>
                  </a:ext>
                </a:extLst>
              </a:tr>
              <a:tr h="5805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endParaRPr lang="zh-TW" alt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3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 ' or " 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3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3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str('NTHUCHE')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3699299"/>
                  </a:ext>
                </a:extLst>
              </a:tr>
              <a:tr h="5805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</a:t>
                      </a:r>
                      <a:endParaRPr lang="zh-TW" alt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 ]</a:t>
                      </a:r>
                      <a:endParaRPr lang="zh-TW" alt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list()</a:t>
                      </a:r>
                      <a:endParaRPr lang="zh-TW" altLang="en-US" sz="3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list(1,2,3)</a:t>
                      </a:r>
                      <a:endParaRPr lang="zh-TW" alt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4978942"/>
                  </a:ext>
                </a:extLst>
              </a:tr>
              <a:tr h="5805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tuple</a:t>
                      </a:r>
                      <a:endParaRPr lang="zh-TW" alt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 )</a:t>
                      </a:r>
                      <a:endParaRPr lang="zh-TW" alt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tuple()</a:t>
                      </a:r>
                      <a:endParaRPr lang="zh-TW" altLang="en-US" sz="3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tuple(1,2,3)</a:t>
                      </a:r>
                      <a:endParaRPr lang="zh-TW" alt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66870"/>
                  </a:ext>
                </a:extLst>
              </a:tr>
              <a:tr h="5805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range</a:t>
                      </a:r>
                      <a:endParaRPr lang="zh-TW" alt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range()</a:t>
                      </a:r>
                      <a:endParaRPr lang="zh-TW" alt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range()</a:t>
                      </a:r>
                      <a:endParaRPr lang="zh-TW" altLang="en-US" sz="3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range(3)</a:t>
                      </a:r>
                      <a:endParaRPr lang="zh-TW" alt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0685885"/>
                  </a:ext>
                </a:extLst>
              </a:tr>
              <a:tr h="5805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dictionary</a:t>
                      </a:r>
                      <a:endParaRPr lang="zh-TW" alt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{key, value}</a:t>
                      </a:r>
                      <a:endParaRPr lang="zh-TW" alt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dict</a:t>
                      </a:r>
                      <a:r>
                        <a:rPr lang="en-US" altLang="zh-TW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zh-TW" altLang="en-US" sz="3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dict</a:t>
                      </a:r>
                      <a:r>
                        <a:rPr lang="en-US" altLang="zh-TW" sz="3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(x=5, y=0)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3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dict</a:t>
                      </a:r>
                      <a:r>
                        <a:rPr lang="en" altLang="zh-TW" sz="3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([('x', 5), ('y', -5)])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dict([('x', 5), ('y', -5)]</a:t>
                      </a:r>
                      <a:r>
                        <a:rPr lang="en" altLang="zh-TW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z=8</a:t>
                      </a:r>
                      <a:r>
                        <a:rPr lang="zh-TW" alt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7578273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0FF5F1AD-A64A-5E47-A3CE-FAB889AE79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CFAB5A30-08F9-3B49-B98A-0771D410E0CD}"/>
              </a:ext>
            </a:extLst>
          </p:cNvPr>
          <p:cNvSpPr txBox="1"/>
          <p:nvPr/>
        </p:nvSpPr>
        <p:spPr>
          <a:xfrm>
            <a:off x="132080" y="34544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63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5168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 and Slice</a:t>
            </a:r>
          </a:p>
        </p:txBody>
      </p:sp>
      <p:sp>
        <p:nvSpPr>
          <p:cNvPr id="23" name="圓角矩形 22">
            <a:extLst>
              <a:ext uri="{FF2B5EF4-FFF2-40B4-BE49-F238E27FC236}">
                <a16:creationId xmlns:a16="http://schemas.microsoft.com/office/drawing/2014/main" id="{85028D13-77F8-6E40-AEDD-5AF2B453766E}"/>
              </a:ext>
            </a:extLst>
          </p:cNvPr>
          <p:cNvSpPr/>
          <p:nvPr/>
        </p:nvSpPr>
        <p:spPr>
          <a:xfrm>
            <a:off x="1047849" y="1038120"/>
            <a:ext cx="1885573" cy="7996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endParaRPr lang="zh-TW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E7F8658-8FBE-1846-B274-89083400D2E2}"/>
              </a:ext>
            </a:extLst>
          </p:cNvPr>
          <p:cNvSpPr/>
          <p:nvPr/>
        </p:nvSpPr>
        <p:spPr>
          <a:xfrm>
            <a:off x="246597" y="2823678"/>
            <a:ext cx="58861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2400" b="1" dirty="0">
                <a:solidFill>
                  <a:srgbClr val="C65D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np.array([[0, 0, 0], [0, 1, 0], [0, 0, 2]])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EB03796C-0B99-5946-B81F-BCD12575B8FD}"/>
                  </a:ext>
                </a:extLst>
              </p:cNvPr>
              <p:cNvSpPr txBox="1"/>
              <p:nvPr/>
            </p:nvSpPr>
            <p:spPr>
              <a:xfrm>
                <a:off x="4006870" y="1588320"/>
                <a:ext cx="1215955" cy="9766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TW" altLang="en-US" sz="2400" dirty="0"/>
              </a:p>
            </p:txBody>
          </p:sp>
        </mc:Choice>
        <mc:Fallback xmlns="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EB03796C-0B99-5946-B81F-BCD12575B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870" y="1588320"/>
                <a:ext cx="1215955" cy="976614"/>
              </a:xfrm>
              <a:prstGeom prst="rect">
                <a:avLst/>
              </a:prstGeom>
              <a:blipFill>
                <a:blip r:embed="rId3"/>
                <a:stretch>
                  <a:fillRect r="-9375" b="-89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DD64AE9F-DB81-2F48-AACD-7166F67135DB}"/>
                  </a:ext>
                </a:extLst>
              </p:cNvPr>
              <p:cNvSpPr txBox="1"/>
              <p:nvPr/>
            </p:nvSpPr>
            <p:spPr>
              <a:xfrm>
                <a:off x="4782528" y="4434328"/>
                <a:ext cx="1215955" cy="9766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TW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TW" altLang="en-US" sz="2400" dirty="0"/>
              </a:p>
            </p:txBody>
          </p:sp>
        </mc:Choice>
        <mc:Fallback xmlns="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DD64AE9F-DB81-2F48-AACD-7166F67135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2528" y="4434328"/>
                <a:ext cx="1215955" cy="976614"/>
              </a:xfrm>
              <a:prstGeom prst="rect">
                <a:avLst/>
              </a:prstGeom>
              <a:blipFill>
                <a:blip r:embed="rId4"/>
                <a:stretch>
                  <a:fillRect r="-231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字方塊 1">
            <a:extLst>
              <a:ext uri="{FF2B5EF4-FFF2-40B4-BE49-F238E27FC236}">
                <a16:creationId xmlns:a16="http://schemas.microsoft.com/office/drawing/2014/main" id="{97FE4961-BF83-2149-AB64-1F1B8D267483}"/>
              </a:ext>
            </a:extLst>
          </p:cNvPr>
          <p:cNvSpPr txBox="1"/>
          <p:nvPr/>
        </p:nvSpPr>
        <p:spPr>
          <a:xfrm>
            <a:off x="3192945" y="1837777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endParaRPr kumimoji="1" lang="zh-TW" altLang="en-US" sz="2400" dirty="0">
              <a:solidFill>
                <a:srgbClr val="0432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9B864242-551D-744B-9FE6-FD00038D95AA}"/>
              </a:ext>
            </a:extLst>
          </p:cNvPr>
          <p:cNvSpPr txBox="1"/>
          <p:nvPr/>
        </p:nvSpPr>
        <p:spPr>
          <a:xfrm>
            <a:off x="4116432" y="867911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endParaRPr kumimoji="1" lang="zh-TW" altLang="en-US" sz="2400" dirty="0">
              <a:solidFill>
                <a:srgbClr val="0071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2A5C7F78-FF57-294D-AE81-50097197EDC3}"/>
              </a:ext>
            </a:extLst>
          </p:cNvPr>
          <p:cNvSpPr txBox="1"/>
          <p:nvPr/>
        </p:nvSpPr>
        <p:spPr>
          <a:xfrm>
            <a:off x="3745546" y="1510310"/>
            <a:ext cx="312906" cy="1139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800"/>
              </a:lnSpc>
            </a:pPr>
            <a:r>
              <a:rPr kumimoji="1" lang="en-US" altLang="zh-TW" sz="20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ts val="2800"/>
              </a:lnSpc>
            </a:pPr>
            <a:r>
              <a:rPr kumimoji="1" lang="en-US" altLang="zh-TW" sz="20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>
              <a:lnSpc>
                <a:spcPts val="2800"/>
              </a:lnSpc>
            </a:pPr>
            <a:r>
              <a:rPr kumimoji="1" lang="en-US" altLang="zh-TW" sz="20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TW" altLang="en-US" sz="2000" dirty="0">
              <a:solidFill>
                <a:srgbClr val="0432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C4781910-BB2E-6C45-8D44-1BD293E99A6A}"/>
              </a:ext>
            </a:extLst>
          </p:cNvPr>
          <p:cNvSpPr txBox="1"/>
          <p:nvPr/>
        </p:nvSpPr>
        <p:spPr>
          <a:xfrm>
            <a:off x="4064334" y="125218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0     1     2</a:t>
            </a:r>
            <a:endParaRPr kumimoji="1" lang="zh-TW" altLang="en-US" sz="2000" dirty="0">
              <a:solidFill>
                <a:srgbClr val="0071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圓角矩形 30">
            <a:extLst>
              <a:ext uri="{FF2B5EF4-FFF2-40B4-BE49-F238E27FC236}">
                <a16:creationId xmlns:a16="http://schemas.microsoft.com/office/drawing/2014/main" id="{A7E04DB1-299C-F447-AE2A-FF5017842AD6}"/>
              </a:ext>
            </a:extLst>
          </p:cNvPr>
          <p:cNvSpPr/>
          <p:nvPr/>
        </p:nvSpPr>
        <p:spPr>
          <a:xfrm>
            <a:off x="6604380" y="1038121"/>
            <a:ext cx="2299553" cy="7996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Slice</a:t>
            </a:r>
            <a:endParaRPr lang="zh-TW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7960FFE9-5380-5641-BEB1-FEEBB1EA746D}"/>
                  </a:ext>
                </a:extLst>
              </p:cNvPr>
              <p:cNvSpPr txBox="1"/>
              <p:nvPr/>
            </p:nvSpPr>
            <p:spPr>
              <a:xfrm>
                <a:off x="3313408" y="5528344"/>
                <a:ext cx="1215955" cy="9766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TW" altLang="en-US" sz="2400" dirty="0"/>
              </a:p>
            </p:txBody>
          </p:sp>
        </mc:Choice>
        <mc:Fallback xmlns="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7960FFE9-5380-5641-BEB1-FEEBB1EA7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3408" y="5528344"/>
                <a:ext cx="1215955" cy="976614"/>
              </a:xfrm>
              <a:prstGeom prst="rect">
                <a:avLst/>
              </a:prstGeom>
              <a:blipFill>
                <a:blip r:embed="rId5"/>
                <a:stretch>
                  <a:fillRect r="-231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矩形 32">
            <a:extLst>
              <a:ext uri="{FF2B5EF4-FFF2-40B4-BE49-F238E27FC236}">
                <a16:creationId xmlns:a16="http://schemas.microsoft.com/office/drawing/2014/main" id="{3DDC01C7-9A37-D34B-BD98-4A4B81BE6888}"/>
              </a:ext>
            </a:extLst>
          </p:cNvPr>
          <p:cNvSpPr/>
          <p:nvPr/>
        </p:nvSpPr>
        <p:spPr>
          <a:xfrm>
            <a:off x="3309347" y="5905959"/>
            <a:ext cx="1537914" cy="2760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97FFEE0-0D6E-1041-9429-28B5E23BAA32}"/>
              </a:ext>
            </a:extLst>
          </p:cNvPr>
          <p:cNvSpPr/>
          <p:nvPr/>
        </p:nvSpPr>
        <p:spPr>
          <a:xfrm>
            <a:off x="6528270" y="1991666"/>
            <a:ext cx="45720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2400" b="1" dirty="0">
                <a:solidFill>
                  <a:srgbClr val="C65D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</a:t>
            </a:r>
            <a:r>
              <a:rPr lang="en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np.arange</a:t>
            </a:r>
            <a:r>
              <a:rPr lang="en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(25).reshape(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,5)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9943E8AB-4DDD-E641-A00E-A474D85EC3DC}"/>
                  </a:ext>
                </a:extLst>
              </p:cNvPr>
              <p:cNvSpPr txBox="1"/>
              <p:nvPr/>
            </p:nvSpPr>
            <p:spPr>
              <a:xfrm>
                <a:off x="7596964" y="4951065"/>
                <a:ext cx="1215955" cy="16529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1"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1"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  <m:e>
                                      <m:r>
                                        <a:rPr kumimoji="1"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  <m:e>
                                      <m:r>
                                        <a:rPr kumimoji="1"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e>
                                      <m:r>
                                        <a:rPr kumimoji="1"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e>
                                    <m:e>
                                      <m:r>
                                        <a:rPr kumimoji="1"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kumimoji="1"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  <m:e>
                                      <m:r>
                                        <a:rPr kumimoji="1"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e>
                                    <m:e>
                                      <m:r>
                                        <a:rPr kumimoji="1"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14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kumimoji="1"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  <m:e>
                                      <m:r>
                                        <a:rPr kumimoji="1"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16</m:t>
                                      </m:r>
                                    </m:e>
                                    <m:e>
                                      <m:r>
                                        <a:rPr kumimoji="1"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17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20</m:t>
                                      </m:r>
                                    </m:e>
                                    <m:e>
                                      <m:r>
                                        <a:rPr kumimoji="1"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e>
                                    <m:e>
                                      <m:r>
                                        <a:rPr kumimoji="1"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kumimoji="1"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  <m:e>
                                      <m:r>
                                        <a:rPr kumimoji="1"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19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23</m:t>
                                      </m:r>
                                    </m:e>
                                    <m:e>
                                      <m:r>
                                        <a:rPr kumimoji="1"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24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TW" altLang="en-US" sz="2400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9943E8AB-4DDD-E641-A00E-A474D85EC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964" y="4951065"/>
                <a:ext cx="1215955" cy="1652953"/>
              </a:xfrm>
              <a:prstGeom prst="rect">
                <a:avLst/>
              </a:prstGeom>
              <a:blipFill>
                <a:blip r:embed="rId6"/>
                <a:stretch>
                  <a:fillRect r="-15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矩形 34">
            <a:extLst>
              <a:ext uri="{FF2B5EF4-FFF2-40B4-BE49-F238E27FC236}">
                <a16:creationId xmlns:a16="http://schemas.microsoft.com/office/drawing/2014/main" id="{D7BB1B82-1144-E540-A418-E7D360DE75DE}"/>
              </a:ext>
            </a:extLst>
          </p:cNvPr>
          <p:cNvSpPr/>
          <p:nvPr/>
        </p:nvSpPr>
        <p:spPr>
          <a:xfrm>
            <a:off x="9027141" y="4951065"/>
            <a:ext cx="882126" cy="28076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447DE56-1F37-1B4D-9677-618582A3A084}"/>
              </a:ext>
            </a:extLst>
          </p:cNvPr>
          <p:cNvSpPr/>
          <p:nvPr/>
        </p:nvSpPr>
        <p:spPr>
          <a:xfrm>
            <a:off x="9597297" y="5985076"/>
            <a:ext cx="1032734" cy="28076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1A9F328-6404-C74D-87D1-8DB27E5AA41E}"/>
              </a:ext>
            </a:extLst>
          </p:cNvPr>
          <p:cNvSpPr/>
          <p:nvPr/>
        </p:nvSpPr>
        <p:spPr>
          <a:xfrm>
            <a:off x="8311455" y="4952130"/>
            <a:ext cx="392957" cy="16518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F807FBE9-A6D3-8145-B5D0-62084184EDFA}"/>
              </a:ext>
            </a:extLst>
          </p:cNvPr>
          <p:cNvSpPr/>
          <p:nvPr/>
        </p:nvSpPr>
        <p:spPr>
          <a:xfrm>
            <a:off x="7719639" y="5670415"/>
            <a:ext cx="312264" cy="303903"/>
          </a:xfrm>
          <a:prstGeom prst="rect">
            <a:avLst/>
          </a:prstGeom>
          <a:noFill/>
          <a:ln w="38100">
            <a:solidFill>
              <a:srgbClr val="FF4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51" name="圖片 50">
            <a:extLst>
              <a:ext uri="{FF2B5EF4-FFF2-40B4-BE49-F238E27FC236}">
                <a16:creationId xmlns:a16="http://schemas.microsoft.com/office/drawing/2014/main" id="{129D81B1-C7EA-6841-B29D-384EA29FFA4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52" name="文字方塊 51">
            <a:extLst>
              <a:ext uri="{FF2B5EF4-FFF2-40B4-BE49-F238E27FC236}">
                <a16:creationId xmlns:a16="http://schemas.microsoft.com/office/drawing/2014/main" id="{B3B2E12F-A138-9B4E-B809-131A4100C2C9}"/>
              </a:ext>
            </a:extLst>
          </p:cNvPr>
          <p:cNvSpPr txBox="1"/>
          <p:nvPr/>
        </p:nvSpPr>
        <p:spPr>
          <a:xfrm>
            <a:off x="132080" y="34544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81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8070FD1-BFB4-0343-8205-674835FC217A}"/>
              </a:ext>
            </a:extLst>
          </p:cNvPr>
          <p:cNvSpPr/>
          <p:nvPr/>
        </p:nvSpPr>
        <p:spPr>
          <a:xfrm>
            <a:off x="9009045" y="5670414"/>
            <a:ext cx="312264" cy="303903"/>
          </a:xfrm>
          <a:prstGeom prst="rect">
            <a:avLst/>
          </a:prstGeom>
          <a:noFill/>
          <a:ln w="38100">
            <a:solidFill>
              <a:srgbClr val="FF4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FE4BF6A-F730-A747-8DAD-28B0B69D892F}"/>
              </a:ext>
            </a:extLst>
          </p:cNvPr>
          <p:cNvSpPr/>
          <p:nvPr/>
        </p:nvSpPr>
        <p:spPr>
          <a:xfrm>
            <a:off x="10289703" y="5665022"/>
            <a:ext cx="312264" cy="303903"/>
          </a:xfrm>
          <a:prstGeom prst="rect">
            <a:avLst/>
          </a:prstGeom>
          <a:noFill/>
          <a:ln w="38100">
            <a:solidFill>
              <a:srgbClr val="FF4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9D044D02-C03F-2E4E-9CE2-3F1F979F2456}"/>
              </a:ext>
            </a:extLst>
          </p:cNvPr>
          <p:cNvSpPr/>
          <p:nvPr/>
        </p:nvSpPr>
        <p:spPr>
          <a:xfrm>
            <a:off x="9008128" y="6300114"/>
            <a:ext cx="312264" cy="303903"/>
          </a:xfrm>
          <a:prstGeom prst="rect">
            <a:avLst/>
          </a:prstGeom>
          <a:noFill/>
          <a:ln w="38100">
            <a:solidFill>
              <a:srgbClr val="FF4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376BF9F-23CB-644D-9585-5C3A6736DF4D}"/>
              </a:ext>
            </a:extLst>
          </p:cNvPr>
          <p:cNvSpPr/>
          <p:nvPr/>
        </p:nvSpPr>
        <p:spPr>
          <a:xfrm>
            <a:off x="7719639" y="6315661"/>
            <a:ext cx="312264" cy="303903"/>
          </a:xfrm>
          <a:prstGeom prst="rect">
            <a:avLst/>
          </a:prstGeom>
          <a:noFill/>
          <a:ln w="38100">
            <a:solidFill>
              <a:srgbClr val="FF4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F11EC619-90BE-F54C-B4C6-9860142E63FC}"/>
              </a:ext>
            </a:extLst>
          </p:cNvPr>
          <p:cNvSpPr/>
          <p:nvPr/>
        </p:nvSpPr>
        <p:spPr>
          <a:xfrm>
            <a:off x="9600784" y="6323252"/>
            <a:ext cx="1032734" cy="28076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6847DA26-E2EE-7D4B-929F-77C6B88519A3}"/>
              </a:ext>
            </a:extLst>
          </p:cNvPr>
          <p:cNvSpPr/>
          <p:nvPr/>
        </p:nvSpPr>
        <p:spPr>
          <a:xfrm>
            <a:off x="10289703" y="6300115"/>
            <a:ext cx="312264" cy="303903"/>
          </a:xfrm>
          <a:prstGeom prst="rect">
            <a:avLst/>
          </a:prstGeom>
          <a:noFill/>
          <a:ln w="38100">
            <a:solidFill>
              <a:srgbClr val="FF4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367F3D2-51D7-407B-BFB1-DC5BBA171823}"/>
              </a:ext>
            </a:extLst>
          </p:cNvPr>
          <p:cNvSpPr/>
          <p:nvPr/>
        </p:nvSpPr>
        <p:spPr>
          <a:xfrm>
            <a:off x="246597" y="5794983"/>
            <a:ext cx="29129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a[1] </a:t>
            </a:r>
            <a:r>
              <a:rPr lang="en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[0 1 0]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E0A5F98-21D2-41D7-BEE8-64971FC57B04}"/>
              </a:ext>
            </a:extLst>
          </p:cNvPr>
          <p:cNvSpPr/>
          <p:nvPr/>
        </p:nvSpPr>
        <p:spPr>
          <a:xfrm>
            <a:off x="246597" y="3979925"/>
            <a:ext cx="442941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" altLang="zh-TW" sz="24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" altLang="zh-TW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10</a:t>
            </a:r>
          </a:p>
          <a:p>
            <a:r>
              <a:rPr lang="en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print(a) </a:t>
            </a:r>
          </a:p>
          <a:p>
            <a:r>
              <a:rPr lang="en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[[ 0  0  0] [ 0  1  0] [ 0 10  2]]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5BC3622-A03A-419D-8A43-1DCF42F5B17B}"/>
              </a:ext>
            </a:extLst>
          </p:cNvPr>
          <p:cNvSpPr/>
          <p:nvPr/>
        </p:nvSpPr>
        <p:spPr>
          <a:xfrm>
            <a:off x="251270" y="3382667"/>
            <a:ext cx="33489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print(a[</a:t>
            </a:r>
            <a:r>
              <a:rPr lang="en" altLang="zh-TW" sz="24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" altLang="zh-TW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 </a:t>
            </a:r>
            <a:r>
              <a:rPr lang="en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 </a:t>
            </a:r>
            <a:r>
              <a:rPr lang="en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437B147-345B-40D1-81B5-133EBF963296}"/>
              </a:ext>
            </a:extLst>
          </p:cNvPr>
          <p:cNvSpPr/>
          <p:nvPr/>
        </p:nvSpPr>
        <p:spPr>
          <a:xfrm>
            <a:off x="6525554" y="3921809"/>
            <a:ext cx="56637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sz="2400" dirty="0">
                <a:solidFill>
                  <a:srgbClr val="FF4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a[2::2, ::2]</a:t>
            </a:r>
            <a:r>
              <a:rPr lang="en" altLang="zh-TW" sz="2400" b="1" dirty="0">
                <a:solidFill>
                  <a:srgbClr val="FF4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[[10 12 14] [20 22 24]]</a:t>
            </a:r>
            <a:endParaRPr lang="en" altLang="zh-TW"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57D9989-59FC-4E77-8A8A-B2588550CD96}"/>
              </a:ext>
            </a:extLst>
          </p:cNvPr>
          <p:cNvSpPr/>
          <p:nvPr/>
        </p:nvSpPr>
        <p:spPr>
          <a:xfrm>
            <a:off x="6525554" y="3422129"/>
            <a:ext cx="46023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a[:, 1]        </a:t>
            </a:r>
            <a:r>
              <a:rPr lang="en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[ 1 6 11 16 21]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A74F83B-B80D-4D55-AC6F-B0A3D141EC5B}"/>
              </a:ext>
            </a:extLst>
          </p:cNvPr>
          <p:cNvSpPr/>
          <p:nvPr/>
        </p:nvSpPr>
        <p:spPr>
          <a:xfrm>
            <a:off x="6528270" y="2937730"/>
            <a:ext cx="48782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a[3:, 3:]     </a:t>
            </a:r>
            <a:r>
              <a:rPr lang="en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[[18 19] [23 24]]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45CF34B-9D09-49D6-A1CB-D35566810405}"/>
              </a:ext>
            </a:extLst>
          </p:cNvPr>
          <p:cNvSpPr/>
          <p:nvPr/>
        </p:nvSpPr>
        <p:spPr>
          <a:xfrm>
            <a:off x="6528270" y="2441791"/>
            <a:ext cx="33826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a[0, 2:4]    </a:t>
            </a:r>
            <a:r>
              <a:rPr lang="en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 </a:t>
            </a:r>
            <a:r>
              <a:rPr lang="en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 3]</a:t>
            </a: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288AEB42-8E60-49C9-9A14-C1B50F7666BD}"/>
              </a:ext>
            </a:extLst>
          </p:cNvPr>
          <p:cNvSpPr txBox="1"/>
          <p:nvPr/>
        </p:nvSpPr>
        <p:spPr>
          <a:xfrm>
            <a:off x="10664208" y="440040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endParaRPr kumimoji="1" lang="zh-TW" altLang="en-US" sz="2400" dirty="0">
              <a:solidFill>
                <a:srgbClr val="0071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772158A5-A086-4584-918D-850933D61B2B}"/>
              </a:ext>
            </a:extLst>
          </p:cNvPr>
          <p:cNvSpPr txBox="1"/>
          <p:nvPr/>
        </p:nvSpPr>
        <p:spPr>
          <a:xfrm>
            <a:off x="7719639" y="4473900"/>
            <a:ext cx="2941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0        1        2        3        4</a:t>
            </a:r>
            <a:endParaRPr kumimoji="1" lang="zh-TW" altLang="en-US" sz="2000" dirty="0">
              <a:solidFill>
                <a:srgbClr val="0071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DC972DC5-0897-4DCD-BCB2-CBC24C4C158F}"/>
              </a:ext>
            </a:extLst>
          </p:cNvPr>
          <p:cNvSpPr txBox="1"/>
          <p:nvPr/>
        </p:nvSpPr>
        <p:spPr>
          <a:xfrm>
            <a:off x="7260157" y="4859703"/>
            <a:ext cx="312906" cy="1858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800"/>
              </a:lnSpc>
            </a:pPr>
            <a:r>
              <a:rPr kumimoji="1" lang="en-US" altLang="zh-TW" sz="20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ts val="2800"/>
              </a:lnSpc>
            </a:pPr>
            <a:r>
              <a:rPr kumimoji="1" lang="en-US" altLang="zh-TW" sz="20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>
              <a:lnSpc>
                <a:spcPts val="2800"/>
              </a:lnSpc>
            </a:pPr>
            <a:r>
              <a:rPr kumimoji="1" lang="en-US" altLang="zh-TW" sz="20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>
              <a:lnSpc>
                <a:spcPts val="2800"/>
              </a:lnSpc>
            </a:pPr>
            <a:r>
              <a:rPr kumimoji="1" lang="en-US" altLang="zh-TW" sz="20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>
              <a:lnSpc>
                <a:spcPts val="2800"/>
              </a:lnSpc>
            </a:pPr>
            <a:r>
              <a:rPr kumimoji="1" lang="en-US" altLang="zh-TW" sz="20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zh-TW" altLang="en-US" sz="2000" dirty="0">
              <a:solidFill>
                <a:srgbClr val="0432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D83DF0AB-C8A2-46B4-9C69-5B3C491BC406}"/>
              </a:ext>
            </a:extLst>
          </p:cNvPr>
          <p:cNvSpPr txBox="1"/>
          <p:nvPr/>
        </p:nvSpPr>
        <p:spPr>
          <a:xfrm>
            <a:off x="6592893" y="5546708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endParaRPr kumimoji="1" lang="zh-TW" altLang="en-US" sz="2400" dirty="0">
              <a:solidFill>
                <a:srgbClr val="FF4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753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" grpId="0"/>
      <p:bldP spid="27" grpId="0"/>
      <p:bldP spid="28" grpId="0"/>
      <p:bldP spid="29" grpId="0"/>
      <p:bldP spid="31" grpId="0" animBg="1"/>
      <p:bldP spid="32" grpId="0"/>
      <p:bldP spid="33" grpId="0" animBg="1"/>
      <p:bldP spid="14" grpId="0"/>
      <p:bldP spid="34" grpId="0"/>
      <p:bldP spid="35" grpId="0" animBg="1"/>
      <p:bldP spid="36" grpId="0" animBg="1"/>
      <p:bldP spid="38" grpId="0" animBg="1"/>
      <p:bldP spid="39" grpId="0" animBg="1"/>
      <p:bldP spid="30" grpId="0" animBg="1"/>
      <p:bldP spid="37" grpId="0" animBg="1"/>
      <p:bldP spid="46" grpId="0" animBg="1"/>
      <p:bldP spid="47" grpId="0" animBg="1"/>
      <p:bldP spid="48" grpId="0" animBg="1"/>
      <p:bldP spid="45" grpId="0" animBg="1"/>
      <p:bldP spid="3" grpId="0"/>
      <p:bldP spid="4" grpId="0"/>
      <p:bldP spid="6" grpId="0"/>
      <p:bldP spid="8" grpId="0"/>
      <p:bldP spid="9" grpId="0"/>
      <p:bldP spid="10" grpId="0"/>
      <p:bldP spid="11" grpId="0"/>
      <p:bldP spid="40" grpId="0"/>
      <p:bldP spid="41" grpId="0"/>
      <p:bldP spid="42" grpId="0"/>
      <p:bldP spid="4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  <a:endParaRPr kumimoji="1" lang="zh-TW" altLang="en-US" sz="4400" dirty="0"/>
          </a:p>
        </p:txBody>
      </p:sp>
      <p:sp>
        <p:nvSpPr>
          <p:cNvPr id="6" name="圓角矩形 5">
            <a:extLst>
              <a:ext uri="{FF2B5EF4-FFF2-40B4-BE49-F238E27FC236}">
                <a16:creationId xmlns:a16="http://schemas.microsoft.com/office/drawing/2014/main" id="{5921955C-4E5B-1D4C-8726-B7B38A24221C}"/>
              </a:ext>
            </a:extLst>
          </p:cNvPr>
          <p:cNvSpPr/>
          <p:nvPr/>
        </p:nvSpPr>
        <p:spPr>
          <a:xfrm>
            <a:off x="829252" y="939820"/>
            <a:ext cx="2696268" cy="730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Comparisons</a:t>
            </a:r>
            <a:endParaRPr lang="zh-TW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CB868F4-7EEC-C344-B8D4-4293DE6312AD}"/>
              </a:ext>
            </a:extLst>
          </p:cNvPr>
          <p:cNvSpPr/>
          <p:nvPr/>
        </p:nvSpPr>
        <p:spPr>
          <a:xfrm>
            <a:off x="829252" y="1766138"/>
            <a:ext cx="46790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b="1" dirty="0">
                <a:solidFill>
                  <a:srgbClr val="C65D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" altLang="zh-TW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r>
              <a:rPr lang="en" altLang="zh-TW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</a:t>
            </a:r>
            <a:r>
              <a:rPr lang="en" altLang="zh-TW" dirty="0">
                <a:solidFill>
                  <a:srgbClr val="208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" altLang="zh-TW" dirty="0">
                <a:solidFill>
                  <a:srgbClr val="208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" altLang="zh-TW" dirty="0">
                <a:solidFill>
                  <a:srgbClr val="208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" altLang="zh-TW" dirty="0">
                <a:solidFill>
                  <a:srgbClr val="208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 </a:t>
            </a:r>
          </a:p>
          <a:p>
            <a:r>
              <a:rPr lang="en" altLang="zh-TW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b="1" dirty="0">
                <a:solidFill>
                  <a:srgbClr val="C65D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" altLang="zh-TW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r>
              <a:rPr lang="en" altLang="zh-TW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</a:t>
            </a:r>
            <a:r>
              <a:rPr lang="en" altLang="zh-TW" dirty="0">
                <a:solidFill>
                  <a:srgbClr val="208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" altLang="zh-TW" dirty="0">
                <a:solidFill>
                  <a:srgbClr val="208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" altLang="zh-TW" dirty="0">
                <a:solidFill>
                  <a:srgbClr val="208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" altLang="zh-TW" dirty="0">
                <a:solidFill>
                  <a:srgbClr val="208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 </a:t>
            </a:r>
          </a:p>
          <a:p>
            <a:r>
              <a:rPr lang="en" altLang="zh-TW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b="1" dirty="0">
                <a:solidFill>
                  <a:srgbClr val="C65D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print(a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=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b) </a:t>
            </a:r>
            <a:r>
              <a:rPr lang="en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[False True False True]</a:t>
            </a:r>
          </a:p>
          <a:p>
            <a:r>
              <a:rPr lang="en" altLang="zh-TW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b="1" dirty="0">
                <a:solidFill>
                  <a:srgbClr val="C65D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" altLang="zh-TW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b) </a:t>
            </a:r>
            <a:r>
              <a:rPr lang="en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[False False True False]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圓角矩形 6">
            <a:extLst>
              <a:ext uri="{FF2B5EF4-FFF2-40B4-BE49-F238E27FC236}">
                <a16:creationId xmlns:a16="http://schemas.microsoft.com/office/drawing/2014/main" id="{24ACA76B-39D3-1743-BDE3-7AA7201D2715}"/>
              </a:ext>
            </a:extLst>
          </p:cNvPr>
          <p:cNvSpPr/>
          <p:nvPr/>
        </p:nvSpPr>
        <p:spPr>
          <a:xfrm>
            <a:off x="829251" y="3062666"/>
            <a:ext cx="1310231" cy="730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endParaRPr lang="zh-TW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916F276-01DC-4F40-BABB-DAE36C633FDE}"/>
              </a:ext>
            </a:extLst>
          </p:cNvPr>
          <p:cNvSpPr/>
          <p:nvPr/>
        </p:nvSpPr>
        <p:spPr>
          <a:xfrm>
            <a:off x="829251" y="3842991"/>
            <a:ext cx="3203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b="1" dirty="0">
                <a:solidFill>
                  <a:srgbClr val="C65D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" altLang="zh-TW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np</a:t>
            </a:r>
            <a:r>
              <a:rPr lang="en" altLang="zh-TW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array([ [1, 2, 3, 4] ])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0FC74335-1579-8F4F-A87D-9FD0E86239B1}"/>
                  </a:ext>
                </a:extLst>
              </p:cNvPr>
              <p:cNvSpPr txBox="1"/>
              <p:nvPr/>
            </p:nvSpPr>
            <p:spPr>
              <a:xfrm>
                <a:off x="4093029" y="4554840"/>
                <a:ext cx="1215955" cy="4090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TW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TW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TW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TW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zh-TW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TW" altLang="en-US" sz="12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0FC74335-1579-8F4F-A87D-9FD0E8623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3029" y="4554840"/>
                <a:ext cx="1215955" cy="409023"/>
              </a:xfrm>
              <a:prstGeom prst="rect">
                <a:avLst/>
              </a:prstGeom>
              <a:blipFill>
                <a:blip r:embed="rId3"/>
                <a:stretch>
                  <a:fillRect t="-1493" b="-164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85D5FF97-1245-AC41-800A-76A9F59D2B39}"/>
              </a:ext>
            </a:extLst>
          </p:cNvPr>
          <p:cNvCxnSpPr>
            <a:cxnSpLocks/>
          </p:cNvCxnSpPr>
          <p:nvPr/>
        </p:nvCxnSpPr>
        <p:spPr>
          <a:xfrm>
            <a:off x="4701006" y="4388876"/>
            <a:ext cx="0" cy="740949"/>
          </a:xfrm>
          <a:prstGeom prst="straightConnector1">
            <a:avLst/>
          </a:prstGeom>
          <a:ln w="254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5FC1ED1B-9C64-1C41-9D8E-FD0E3FC794C7}"/>
              </a:ext>
            </a:extLst>
          </p:cNvPr>
          <p:cNvCxnSpPr>
            <a:cxnSpLocks/>
          </p:cNvCxnSpPr>
          <p:nvPr/>
        </p:nvCxnSpPr>
        <p:spPr>
          <a:xfrm>
            <a:off x="4289483" y="4768975"/>
            <a:ext cx="837398" cy="0"/>
          </a:xfrm>
          <a:prstGeom prst="straightConnector1">
            <a:avLst/>
          </a:prstGeom>
          <a:ln w="25400">
            <a:solidFill>
              <a:srgbClr val="0071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7B9E313-A4FE-414B-B50E-56C4E664B878}"/>
              </a:ext>
            </a:extLst>
          </p:cNvPr>
          <p:cNvSpPr txBox="1"/>
          <p:nvPr/>
        </p:nvSpPr>
        <p:spPr>
          <a:xfrm>
            <a:off x="4387754" y="50088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3    3</a:t>
            </a:r>
            <a:endParaRPr kumimoji="1" lang="zh-TW" altLang="en-US" dirty="0">
              <a:solidFill>
                <a:srgbClr val="0432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A7B30E3-44F8-C840-857B-410B3C6B98A3}"/>
              </a:ext>
            </a:extLst>
          </p:cNvPr>
          <p:cNvSpPr txBox="1"/>
          <p:nvPr/>
        </p:nvSpPr>
        <p:spPr>
          <a:xfrm>
            <a:off x="5057966" y="4445809"/>
            <a:ext cx="300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kumimoji="1" lang="en-US" altLang="zh-TW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zh-TW" altLang="en-US" dirty="0">
              <a:solidFill>
                <a:srgbClr val="0071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圓角矩形 18">
            <a:extLst>
              <a:ext uri="{FF2B5EF4-FFF2-40B4-BE49-F238E27FC236}">
                <a16:creationId xmlns:a16="http://schemas.microsoft.com/office/drawing/2014/main" id="{6D4306AA-2126-0B4E-A780-98B3B2DD14F0}"/>
              </a:ext>
            </a:extLst>
          </p:cNvPr>
          <p:cNvSpPr/>
          <p:nvPr/>
        </p:nvSpPr>
        <p:spPr>
          <a:xfrm>
            <a:off x="7286631" y="939819"/>
            <a:ext cx="1956728" cy="730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  <a:endParaRPr lang="zh-TW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5DBE1D0-1A65-3A48-8CE5-3EF65B2F8135}"/>
              </a:ext>
            </a:extLst>
          </p:cNvPr>
          <p:cNvSpPr/>
          <p:nvPr/>
        </p:nvSpPr>
        <p:spPr>
          <a:xfrm>
            <a:off x="7286631" y="1768533"/>
            <a:ext cx="427873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" altLang="zh-TW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r>
              <a:rPr lang="en" altLang="zh-TW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([1, 2, 3, 1])</a:t>
            </a:r>
          </a:p>
          <a:p>
            <a:r>
              <a:rPr lang="en" altLang="zh-TW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 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x.mean() ) </a:t>
            </a:r>
            <a:r>
              <a:rPr lang="en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1.75 </a:t>
            </a:r>
          </a:p>
          <a:p>
            <a:r>
              <a:rPr lang="en" altLang="zh-TW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 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np.median(x) ) </a:t>
            </a:r>
            <a:r>
              <a:rPr lang="en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1.5</a:t>
            </a:r>
          </a:p>
          <a:p>
            <a:r>
              <a:rPr lang="en" altLang="zh-TW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 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x.std() ) </a:t>
            </a:r>
            <a:r>
              <a:rPr lang="en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0.82915619758885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49E4B47-D84C-E049-AAA1-77C4C8A9AB52}"/>
              </a:ext>
            </a:extLst>
          </p:cNvPr>
          <p:cNvSpPr/>
          <p:nvPr/>
        </p:nvSpPr>
        <p:spPr>
          <a:xfrm>
            <a:off x="7286631" y="3884486"/>
            <a:ext cx="27597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b="1" dirty="0">
                <a:solidFill>
                  <a:srgbClr val="C65D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" altLang="zh-TW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r>
              <a:rPr lang="en" altLang="zh-TW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([1, 3, 2]) </a:t>
            </a:r>
          </a:p>
          <a:p>
            <a:r>
              <a:rPr lang="en" altLang="zh-TW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b="1" dirty="0">
                <a:solidFill>
                  <a:srgbClr val="C65D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 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" altLang="zh-TW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min() ) </a:t>
            </a:r>
            <a:r>
              <a:rPr lang="en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" altLang="zh-TW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b="1" dirty="0">
                <a:solidFill>
                  <a:srgbClr val="C65D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 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" altLang="zh-TW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max() ) </a:t>
            </a:r>
            <a:r>
              <a:rPr lang="en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圓角矩形 21">
            <a:extLst>
              <a:ext uri="{FF2B5EF4-FFF2-40B4-BE49-F238E27FC236}">
                <a16:creationId xmlns:a16="http://schemas.microsoft.com/office/drawing/2014/main" id="{BF3E1504-6FCB-4E4A-B676-C81423F0F438}"/>
              </a:ext>
            </a:extLst>
          </p:cNvPr>
          <p:cNvSpPr/>
          <p:nvPr/>
        </p:nvSpPr>
        <p:spPr>
          <a:xfrm>
            <a:off x="7286631" y="3060037"/>
            <a:ext cx="1879726" cy="730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Extrema</a:t>
            </a:r>
            <a:endParaRPr lang="zh-TW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FEC5F6A8-54EE-4E40-8220-95BA91DD77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25" name="文字方塊 24">
            <a:extLst>
              <a:ext uri="{FF2B5EF4-FFF2-40B4-BE49-F238E27FC236}">
                <a16:creationId xmlns:a16="http://schemas.microsoft.com/office/drawing/2014/main" id="{04488449-0896-A94E-ABD4-76FEE40AACD1}"/>
              </a:ext>
            </a:extLst>
          </p:cNvPr>
          <p:cNvSpPr txBox="1"/>
          <p:nvPr/>
        </p:nvSpPr>
        <p:spPr>
          <a:xfrm>
            <a:off x="132080" y="34544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82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7365A68-F860-4CE1-B383-92DD8F3F82EC}"/>
              </a:ext>
            </a:extLst>
          </p:cNvPr>
          <p:cNvSpPr/>
          <p:nvPr/>
        </p:nvSpPr>
        <p:spPr>
          <a:xfrm>
            <a:off x="829252" y="6440894"/>
            <a:ext cx="4653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 </a:t>
            </a:r>
            <a:r>
              <a:rPr lang="en" altLang="zh-TW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x[0, :].sum(), x[1, :].sum() 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" altLang="zh-TW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b="1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" altLang="zh-TW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2 4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574697E-51A6-4558-9822-DF1B5EADA288}"/>
              </a:ext>
            </a:extLst>
          </p:cNvPr>
          <p:cNvSpPr/>
          <p:nvPr/>
        </p:nvSpPr>
        <p:spPr>
          <a:xfrm>
            <a:off x="824110" y="6082271"/>
            <a:ext cx="5382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x.sum(</a:t>
            </a:r>
            <a:r>
              <a:rPr lang="en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axis=1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" altLang="zh-TW" i="1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rows (second dimension) </a:t>
            </a:r>
            <a:r>
              <a:rPr lang="en" altLang="zh-TW" b="1" i="1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" altLang="zh-TW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[2 4] 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8E7AF26-8862-4BD2-8678-32F93DE7FB1F}"/>
              </a:ext>
            </a:extLst>
          </p:cNvPr>
          <p:cNvSpPr/>
          <p:nvPr/>
        </p:nvSpPr>
        <p:spPr>
          <a:xfrm>
            <a:off x="829252" y="5759858"/>
            <a:ext cx="4596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 </a:t>
            </a:r>
            <a:r>
              <a:rPr lang="en" altLang="zh-TW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x[:, 0].sum(), x[:, 1].sum() 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" altLang="zh-TW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b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" altLang="zh-TW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3 3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4CB8254-1D20-4552-9320-EA68E6479AE4}"/>
              </a:ext>
            </a:extLst>
          </p:cNvPr>
          <p:cNvSpPr/>
          <p:nvPr/>
        </p:nvSpPr>
        <p:spPr>
          <a:xfrm>
            <a:off x="824110" y="5354316"/>
            <a:ext cx="5431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x.sum(</a:t>
            </a:r>
            <a:r>
              <a:rPr lang="en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axis=0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" altLang="zh-TW" i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 (first dimension)</a:t>
            </a:r>
            <a:r>
              <a:rPr lang="en" altLang="zh-TW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b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" altLang="zh-TW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[3 3] 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40FD6DC-1E10-45DD-8785-B608240214E6}"/>
              </a:ext>
            </a:extLst>
          </p:cNvPr>
          <p:cNvSpPr/>
          <p:nvPr/>
        </p:nvSpPr>
        <p:spPr>
          <a:xfrm>
            <a:off x="824110" y="4934778"/>
            <a:ext cx="3357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np.array([ [1, 1], [2, 2] ]) 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58437DC-F6F7-46FA-B987-ADBD4963CA5E}"/>
              </a:ext>
            </a:extLst>
          </p:cNvPr>
          <p:cNvSpPr/>
          <p:nvPr/>
        </p:nvSpPr>
        <p:spPr>
          <a:xfrm>
            <a:off x="829251" y="4161485"/>
            <a:ext cx="23898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b="1" dirty="0">
                <a:solidFill>
                  <a:srgbClr val="C65D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r>
              <a:rPr lang="en" altLang="zh-TW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sum(x) </a:t>
            </a:r>
            <a:r>
              <a:rPr lang="en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(x</a:t>
            </a:r>
            <a:r>
              <a:rPr lang="en" altLang="zh-TW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sum())</a:t>
            </a:r>
          </a:p>
        </p:txBody>
      </p:sp>
    </p:spTree>
    <p:extLst>
      <p:ext uri="{BB962C8B-B14F-4D97-AF65-F5344CB8AC3E}">
        <p14:creationId xmlns:p14="http://schemas.microsoft.com/office/powerpoint/2010/main" val="65059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8" grpId="0"/>
      <p:bldP spid="9" grpId="0"/>
      <p:bldP spid="16" grpId="0"/>
      <p:bldP spid="17" grpId="0"/>
      <p:bldP spid="19" grpId="0" animBg="1"/>
      <p:bldP spid="20" grpId="0"/>
      <p:bldP spid="21" grpId="0"/>
      <p:bldP spid="22" grpId="0" animBg="1"/>
      <p:bldP spid="2" grpId="0"/>
      <p:bldP spid="4" grpId="0"/>
      <p:bldP spid="10" grpId="0"/>
      <p:bldP spid="12" grpId="0"/>
      <p:bldP spid="14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Transpose and Inverse </a:t>
            </a:r>
            <a:endParaRPr lang="en" altLang="zh-TW" sz="4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圓角矩形 22">
            <a:extLst>
              <a:ext uri="{FF2B5EF4-FFF2-40B4-BE49-F238E27FC236}">
                <a16:creationId xmlns:a16="http://schemas.microsoft.com/office/drawing/2014/main" id="{85028D13-77F8-6E40-AEDD-5AF2B453766E}"/>
              </a:ext>
            </a:extLst>
          </p:cNvPr>
          <p:cNvSpPr/>
          <p:nvPr/>
        </p:nvSpPr>
        <p:spPr>
          <a:xfrm>
            <a:off x="1047849" y="1038120"/>
            <a:ext cx="2749710" cy="7996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Transpose</a:t>
            </a:r>
            <a:endParaRPr lang="zh-TW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圓角矩形 30">
            <a:extLst>
              <a:ext uri="{FF2B5EF4-FFF2-40B4-BE49-F238E27FC236}">
                <a16:creationId xmlns:a16="http://schemas.microsoft.com/office/drawing/2014/main" id="{A7E04DB1-299C-F447-AE2A-FF5017842AD6}"/>
              </a:ext>
            </a:extLst>
          </p:cNvPr>
          <p:cNvSpPr/>
          <p:nvPr/>
        </p:nvSpPr>
        <p:spPr>
          <a:xfrm>
            <a:off x="6604380" y="1038121"/>
            <a:ext cx="2299553" cy="7996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Inverse</a:t>
            </a:r>
            <a:endParaRPr lang="zh-TW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" name="圖片 50">
            <a:extLst>
              <a:ext uri="{FF2B5EF4-FFF2-40B4-BE49-F238E27FC236}">
                <a16:creationId xmlns:a16="http://schemas.microsoft.com/office/drawing/2014/main" id="{129D81B1-C7EA-6841-B29D-384EA29FFA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52" name="文字方塊 51">
            <a:extLst>
              <a:ext uri="{FF2B5EF4-FFF2-40B4-BE49-F238E27FC236}">
                <a16:creationId xmlns:a16="http://schemas.microsoft.com/office/drawing/2014/main" id="{B3B2E12F-A138-9B4E-B809-131A4100C2C9}"/>
              </a:ext>
            </a:extLst>
          </p:cNvPr>
          <p:cNvSpPr txBox="1"/>
          <p:nvPr/>
        </p:nvSpPr>
        <p:spPr>
          <a:xfrm>
            <a:off x="132080" y="34544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83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45A40B2D-F51B-4F8F-A71B-3855DC3C0F85}"/>
                  </a:ext>
                </a:extLst>
              </p:cNvPr>
              <p:cNvSpPr txBox="1"/>
              <p:nvPr/>
            </p:nvSpPr>
            <p:spPr>
              <a:xfrm>
                <a:off x="360000" y="2260476"/>
                <a:ext cx="2253421" cy="9766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zh-TW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TW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1"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kumimoji="1"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kumimoji="1"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kumimoji="1"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endParaRPr kumimoji="1" lang="zh-TW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45A40B2D-F51B-4F8F-A71B-3855DC3C0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0" y="2260476"/>
                <a:ext cx="2253421" cy="976614"/>
              </a:xfrm>
              <a:prstGeom prst="rect">
                <a:avLst/>
              </a:prstGeom>
              <a:blipFill>
                <a:blip r:embed="rId4"/>
                <a:stretch>
                  <a:fillRect l="-81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ACF4ED3E-3840-479E-83F7-70F9C662DA1F}"/>
                  </a:ext>
                </a:extLst>
              </p:cNvPr>
              <p:cNvSpPr txBox="1"/>
              <p:nvPr/>
            </p:nvSpPr>
            <p:spPr>
              <a:xfrm>
                <a:off x="2613421" y="2244542"/>
                <a:ext cx="2253421" cy="10084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kumimoji="1" lang="en-US" altLang="zh-TW" sz="240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zh-TW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TW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kumimoji="1"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1"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kumimoji="1"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zh-TW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ACF4ED3E-3840-479E-83F7-70F9C662DA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421" y="2244542"/>
                <a:ext cx="2253421" cy="1008481"/>
              </a:xfrm>
              <a:prstGeom prst="rect">
                <a:avLst/>
              </a:prstGeom>
              <a:blipFill>
                <a:blip r:embed="rId5"/>
                <a:stretch>
                  <a:fillRect l="-84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矩形 41">
            <a:extLst>
              <a:ext uri="{FF2B5EF4-FFF2-40B4-BE49-F238E27FC236}">
                <a16:creationId xmlns:a16="http://schemas.microsoft.com/office/drawing/2014/main" id="{440AC184-1C44-44A7-97C9-8FDCA4C7A519}"/>
              </a:ext>
            </a:extLst>
          </p:cNvPr>
          <p:cNvSpPr/>
          <p:nvPr/>
        </p:nvSpPr>
        <p:spPr>
          <a:xfrm>
            <a:off x="132080" y="3750367"/>
            <a:ext cx="566918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 [1,2,3], [4,5,6], [7,8,9] ])</a:t>
            </a:r>
          </a:p>
          <a:p>
            <a:r>
              <a:rPr lang="zh-TW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= A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.T</a:t>
            </a:r>
          </a:p>
          <a:p>
            <a:r>
              <a:rPr lang="zh-TW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print(AT)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29E1B244-825D-40F6-9150-D2F2A0C5D43C}"/>
                  </a:ext>
                </a:extLst>
              </p:cNvPr>
              <p:cNvSpPr txBox="1"/>
              <p:nvPr/>
            </p:nvSpPr>
            <p:spPr>
              <a:xfrm>
                <a:off x="8352377" y="2135137"/>
                <a:ext cx="2799484" cy="6233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TW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𝑎𝑑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29E1B244-825D-40F6-9150-D2F2A0C5D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2377" y="2135137"/>
                <a:ext cx="2799484" cy="623376"/>
              </a:xfrm>
              <a:prstGeom prst="rect">
                <a:avLst/>
              </a:prstGeom>
              <a:blipFill>
                <a:blip r:embed="rId6"/>
                <a:stretch>
                  <a:fillRect l="-6536" b="-87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B03CD8FA-EFFA-434D-A565-A204B193028C}"/>
                  </a:ext>
                </a:extLst>
              </p:cNvPr>
              <p:cNvSpPr txBox="1"/>
              <p:nvPr/>
            </p:nvSpPr>
            <p:spPr>
              <a:xfrm>
                <a:off x="6604380" y="2135137"/>
                <a:ext cx="1509067" cy="6233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B03CD8FA-EFFA-434D-A565-A204B1930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380" y="2135137"/>
                <a:ext cx="1509067" cy="623376"/>
              </a:xfrm>
              <a:prstGeom prst="rect">
                <a:avLst/>
              </a:prstGeom>
              <a:blipFill>
                <a:blip r:embed="rId7"/>
                <a:stretch>
                  <a:fillRect l="-12097" r="-11694" b="-87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矩形 48">
            <a:extLst>
              <a:ext uri="{FF2B5EF4-FFF2-40B4-BE49-F238E27FC236}">
                <a16:creationId xmlns:a16="http://schemas.microsoft.com/office/drawing/2014/main" id="{35D62190-97E1-4B07-9CB1-B3C09865E6F1}"/>
              </a:ext>
            </a:extLst>
          </p:cNvPr>
          <p:cNvSpPr/>
          <p:nvPr/>
        </p:nvSpPr>
        <p:spPr>
          <a:xfrm>
            <a:off x="6522819" y="3750367"/>
            <a:ext cx="423289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 [1,2], [3,4] ])</a:t>
            </a:r>
          </a:p>
          <a:p>
            <a:r>
              <a:rPr lang="zh-TW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pt-BR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Ainv = np</a:t>
            </a:r>
            <a:r>
              <a:rPr lang="pt-BR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.linalg.inv(A)</a:t>
            </a:r>
          </a:p>
          <a:p>
            <a:r>
              <a:rPr lang="zh-TW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Ainv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75B165-255C-4F31-9F29-9EC34299B755}"/>
              </a:ext>
            </a:extLst>
          </p:cNvPr>
          <p:cNvSpPr/>
          <p:nvPr/>
        </p:nvSpPr>
        <p:spPr>
          <a:xfrm>
            <a:off x="132080" y="4966085"/>
            <a:ext cx="50517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[1 4 7] [2 5 8] [3 6 9] ]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4C7429B-668F-4F25-A4D8-66AE773A682D}"/>
              </a:ext>
            </a:extLst>
          </p:cNvPr>
          <p:cNvSpPr/>
          <p:nvPr/>
        </p:nvSpPr>
        <p:spPr>
          <a:xfrm>
            <a:off x="6522819" y="4966085"/>
            <a:ext cx="47914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[-2.   1. ] [ 1.5 -0.5] ]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787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42" grpId="0"/>
      <p:bldP spid="43" grpId="0"/>
      <p:bldP spid="44" grpId="0"/>
      <p:bldP spid="49" grpId="0"/>
      <p:bldP spid="4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E37F0E2-A711-CC48-B5C7-D0984A539196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Matrix-Scalar Operations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0A556D9-46A4-F249-A281-61641EF31D39}"/>
              </a:ext>
            </a:extLst>
          </p:cNvPr>
          <p:cNvSpPr/>
          <p:nvPr/>
        </p:nvSpPr>
        <p:spPr>
          <a:xfrm>
            <a:off x="172452" y="2732619"/>
            <a:ext cx="55752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2400" b="1" dirty="0">
                <a:solidFill>
                  <a:srgbClr val="C65D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= a + 1 </a:t>
            </a:r>
            <a:r>
              <a:rPr lang="en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 [1 2 3] [4 5 6] [7 8 9] ]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0F6A7A6-563F-2E4C-975C-C2C4F94A0936}"/>
              </a:ext>
            </a:extLst>
          </p:cNvPr>
          <p:cNvSpPr/>
          <p:nvPr/>
        </p:nvSpPr>
        <p:spPr>
          <a:xfrm>
            <a:off x="172452" y="1320881"/>
            <a:ext cx="94126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= </a:t>
            </a:r>
            <a:r>
              <a:rPr lang="en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np.arange</a:t>
            </a:r>
            <a:r>
              <a:rPr lang="en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(9).reshape(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,3) </a:t>
            </a:r>
            <a:r>
              <a:rPr lang="en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 [0 1 2] [3 4 5] [6 7 8] 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0F659954-64F3-694E-A274-17CD6192CC25}"/>
                  </a:ext>
                </a:extLst>
              </p:cNvPr>
              <p:cNvSpPr txBox="1"/>
              <p:nvPr/>
            </p:nvSpPr>
            <p:spPr>
              <a:xfrm>
                <a:off x="8369109" y="1082485"/>
                <a:ext cx="1215955" cy="9766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TW" altLang="en-US" sz="2400" dirty="0"/>
              </a:p>
            </p:txBody>
          </p:sp>
        </mc:Choice>
        <mc:Fallback xmlns="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0F659954-64F3-694E-A274-17CD6192C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9109" y="1082485"/>
                <a:ext cx="1215955" cy="976614"/>
              </a:xfrm>
              <a:prstGeom prst="rect">
                <a:avLst/>
              </a:prstGeom>
              <a:blipFill>
                <a:blip r:embed="rId3"/>
                <a:stretch>
                  <a:fillRect r="-95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D8E96262-5E53-0540-AECA-E0D4AC7586CD}"/>
                  </a:ext>
                </a:extLst>
              </p:cNvPr>
              <p:cNvSpPr txBox="1"/>
              <p:nvPr/>
            </p:nvSpPr>
            <p:spPr>
              <a:xfrm>
                <a:off x="8369108" y="2459051"/>
                <a:ext cx="1215955" cy="9766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TW" altLang="en-US" sz="2400" dirty="0"/>
              </a:p>
            </p:txBody>
          </p:sp>
        </mc:Choice>
        <mc:Fallback xmlns="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D8E96262-5E53-0540-AECA-E0D4AC7586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9108" y="2459051"/>
                <a:ext cx="1215955" cy="976614"/>
              </a:xfrm>
              <a:prstGeom prst="rect">
                <a:avLst/>
              </a:prstGeom>
              <a:blipFill>
                <a:blip r:embed="rId4"/>
                <a:stretch>
                  <a:fillRect r="-95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F879185B-E164-D049-B2CE-452238A64732}"/>
                  </a:ext>
                </a:extLst>
              </p:cNvPr>
              <p:cNvSpPr txBox="1"/>
              <p:nvPr/>
            </p:nvSpPr>
            <p:spPr>
              <a:xfrm>
                <a:off x="8369108" y="3829287"/>
                <a:ext cx="1215955" cy="9766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TW" altLang="en-US" sz="2400" dirty="0"/>
              </a:p>
            </p:txBody>
          </p:sp>
        </mc:Choice>
        <mc:Fallback xmlns=""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F879185B-E164-D049-B2CE-452238A64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9108" y="3829287"/>
                <a:ext cx="1215955" cy="976614"/>
              </a:xfrm>
              <a:prstGeom prst="rect">
                <a:avLst/>
              </a:prstGeom>
              <a:blipFill>
                <a:blip r:embed="rId5"/>
                <a:stretch>
                  <a:fillRect r="-512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C4C730D9-F25D-E145-97A3-D96A2B959793}"/>
                  </a:ext>
                </a:extLst>
              </p:cNvPr>
              <p:cNvSpPr txBox="1"/>
              <p:nvPr/>
            </p:nvSpPr>
            <p:spPr>
              <a:xfrm>
                <a:off x="8117183" y="5208815"/>
                <a:ext cx="2394601" cy="9766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36</m:t>
                                </m:r>
                              </m:e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49</m:t>
                                </m:r>
                              </m:e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64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TW" altLang="en-US" sz="2400" dirty="0"/>
              </a:p>
            </p:txBody>
          </p:sp>
        </mc:Choice>
        <mc:Fallback xmlns="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C4C730D9-F25D-E145-97A3-D96A2B959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7183" y="5208815"/>
                <a:ext cx="2394601" cy="9766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圖片 26">
            <a:extLst>
              <a:ext uri="{FF2B5EF4-FFF2-40B4-BE49-F238E27FC236}">
                <a16:creationId xmlns:a16="http://schemas.microsoft.com/office/drawing/2014/main" id="{BF3DA678-2447-7841-BE0C-F9A97A1EFC9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28" name="文字方塊 27">
            <a:extLst>
              <a:ext uri="{FF2B5EF4-FFF2-40B4-BE49-F238E27FC236}">
                <a16:creationId xmlns:a16="http://schemas.microsoft.com/office/drawing/2014/main" id="{0CBB8184-5094-9B4F-94C4-8952072681AE}"/>
              </a:ext>
            </a:extLst>
          </p:cNvPr>
          <p:cNvSpPr txBox="1"/>
          <p:nvPr/>
        </p:nvSpPr>
        <p:spPr>
          <a:xfrm>
            <a:off x="132080" y="34544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84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F91A8BF-CA42-834A-AB2C-6DF4D0A84C70}"/>
              </a:ext>
            </a:extLst>
          </p:cNvPr>
          <p:cNvSpPr/>
          <p:nvPr/>
        </p:nvSpPr>
        <p:spPr>
          <a:xfrm>
            <a:off x="135477" y="4086761"/>
            <a:ext cx="74299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2400" b="1" dirty="0">
                <a:solidFill>
                  <a:srgbClr val="C65D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= a * 2 </a:t>
            </a:r>
            <a:r>
              <a:rPr lang="en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 [ 0  2  4] [ 6  8 10] [12 14 16] ]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C2CC0DE-8B68-F14C-958F-5373110A6F42}"/>
              </a:ext>
            </a:extLst>
          </p:cNvPr>
          <p:cNvSpPr/>
          <p:nvPr/>
        </p:nvSpPr>
        <p:spPr>
          <a:xfrm>
            <a:off x="132080" y="5467545"/>
            <a:ext cx="105590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2400" b="1" dirty="0">
                <a:solidFill>
                  <a:srgbClr val="C65D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= a ** 2 </a:t>
            </a:r>
            <a:r>
              <a:rPr lang="en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 [ 0  1  4] [ 9 16 25] [36 49 64] ]</a:t>
            </a:r>
            <a:endParaRPr lang="en" altLang="zh-TW" sz="2400" b="1" dirty="0">
              <a:solidFill>
                <a:srgbClr val="C65D0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03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1" grpId="0"/>
      <p:bldP spid="52" grpId="0"/>
      <p:bldP spid="53" grpId="0"/>
      <p:bldP spid="2" grpId="0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E37F0E2-A711-CC48-B5C7-D0984A539196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Matrix-Matrix Operations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AFC1ECD-9E88-E34C-9255-D3513A86391C}"/>
              </a:ext>
            </a:extLst>
          </p:cNvPr>
          <p:cNvSpPr/>
          <p:nvPr/>
        </p:nvSpPr>
        <p:spPr>
          <a:xfrm>
            <a:off x="156914" y="3699892"/>
            <a:ext cx="2787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Elementwise product</a:t>
            </a:r>
            <a:endParaRPr lang="zh-TW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D71BA8C-C04E-8F40-B7B9-3B8BB5AB62C4}"/>
              </a:ext>
            </a:extLst>
          </p:cNvPr>
          <p:cNvSpPr/>
          <p:nvPr/>
        </p:nvSpPr>
        <p:spPr>
          <a:xfrm>
            <a:off x="156914" y="5105378"/>
            <a:ext cx="20377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 product</a:t>
            </a:r>
            <a:endParaRPr lang="zh-TW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81F1547-7752-EA47-A2A6-D681415E3FBC}"/>
              </a:ext>
            </a:extLst>
          </p:cNvPr>
          <p:cNvSpPr/>
          <p:nvPr/>
        </p:nvSpPr>
        <p:spPr>
          <a:xfrm>
            <a:off x="172450" y="5567043"/>
            <a:ext cx="84112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2400" b="1" dirty="0">
                <a:solidFill>
                  <a:srgbClr val="C65D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</a:t>
            </a:r>
            <a:r>
              <a:rPr lang="en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 [ 6.  6.  6.] [24. 24. 24.] [42. 42. 42.] ]</a:t>
            </a:r>
          </a:p>
          <a:p>
            <a:r>
              <a:rPr lang="en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(</a:t>
            </a:r>
            <a:r>
              <a:rPr lang="en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" altLang="zh-TW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.dot</a:t>
            </a:r>
            <a:r>
              <a:rPr lang="en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" altLang="zh-TW" sz="24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13C5921-4607-FD45-9D26-02C4E465155F}"/>
              </a:ext>
            </a:extLst>
          </p:cNvPr>
          <p:cNvSpPr/>
          <p:nvPr/>
        </p:nvSpPr>
        <p:spPr>
          <a:xfrm>
            <a:off x="156915" y="1576185"/>
            <a:ext cx="90057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2400" b="1" dirty="0">
                <a:solidFill>
                  <a:srgbClr val="C65D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= np.ones(9).reshape(3,3)+1 </a:t>
            </a:r>
            <a:r>
              <a:rPr lang="en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 [2. 2. 2.] [2. 2. 2.] [2. 2. 2.] ]</a:t>
            </a:r>
            <a:endParaRPr lang="en" altLang="zh-TW" sz="24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9F214315-CF4F-3442-9BBD-CFCB4B748121}"/>
                  </a:ext>
                </a:extLst>
              </p:cNvPr>
              <p:cNvSpPr txBox="1"/>
              <p:nvPr/>
            </p:nvSpPr>
            <p:spPr>
              <a:xfrm>
                <a:off x="7533593" y="2585376"/>
                <a:ext cx="4123073" cy="6724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zh-TW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TW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  <m:r>
                      <a:rPr kumimoji="1" lang="en-US" altLang="zh-TW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TW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2.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2.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2.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2.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2.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2.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2.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2.</m:t>
                              </m:r>
                            </m:e>
                          </m:mr>
                        </m:m>
                      </m:e>
                    </m:d>
                    <m:r>
                      <a:rPr kumimoji="1" lang="en-US" altLang="zh-TW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zh-TW" sz="16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zh-TW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2.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−1.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1.</m:t>
                              </m:r>
                            </m:e>
                            <m:e>
                              <m:r>
                                <a:rPr kumimoji="1" lang="en-US" altLang="zh-TW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3.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4.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5.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6.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zh-TW" altLang="en-US" sz="1600" dirty="0"/>
              </a:p>
            </p:txBody>
          </p:sp>
        </mc:Choice>
        <mc:Fallback xmlns="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9F214315-CF4F-3442-9BBD-CFCB4B748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593" y="2585376"/>
                <a:ext cx="4123073" cy="6724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2B7B7B63-00A6-F24F-91CF-6523126F61A5}"/>
                  </a:ext>
                </a:extLst>
              </p:cNvPr>
              <p:cNvSpPr txBox="1"/>
              <p:nvPr/>
            </p:nvSpPr>
            <p:spPr>
              <a:xfrm>
                <a:off x="7533593" y="4059166"/>
                <a:ext cx="3794113" cy="6724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zh-TW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TW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  <m:r>
                      <a:rPr kumimoji="1" lang="en-US" altLang="zh-TW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TW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2.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2.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2.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2.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2.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2.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2.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2.</m:t>
                              </m:r>
                            </m:e>
                          </m:mr>
                        </m:m>
                      </m:e>
                    </m:d>
                    <m:r>
                      <a:rPr kumimoji="1" lang="en-US" altLang="zh-TW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zh-TW" sz="16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zh-TW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2.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4.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6.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8.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10.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12.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14.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16.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zh-TW" altLang="en-US" sz="1600" dirty="0"/>
              </a:p>
            </p:txBody>
          </p:sp>
        </mc:Choice>
        <mc:Fallback xmlns="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2B7B7B63-00A6-F24F-91CF-6523126F6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593" y="4059166"/>
                <a:ext cx="3794113" cy="6724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85070328-D498-DC4D-912B-7BCF8296DD55}"/>
                  </a:ext>
                </a:extLst>
              </p:cNvPr>
              <p:cNvSpPr txBox="1"/>
              <p:nvPr/>
            </p:nvSpPr>
            <p:spPr>
              <a:xfrm>
                <a:off x="7533593" y="5501051"/>
                <a:ext cx="3921380" cy="6724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zh-TW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TW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zh-TW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2.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2.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2.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2.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2.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2.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2.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2.</m:t>
                              </m:r>
                            </m:e>
                          </m:mr>
                        </m:m>
                      </m:e>
                    </m:d>
                    <m:r>
                      <a:rPr kumimoji="1" lang="en-US" altLang="zh-TW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zh-TW" sz="16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zh-TW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6.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6.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24.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24.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24.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42.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42.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42.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zh-TW" altLang="en-US" sz="1600" dirty="0"/>
              </a:p>
            </p:txBody>
          </p:sp>
        </mc:Choice>
        <mc:Fallback xmlns=""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85070328-D498-DC4D-912B-7BCF8296D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593" y="5501051"/>
                <a:ext cx="3921380" cy="6724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圖片 26">
            <a:extLst>
              <a:ext uri="{FF2B5EF4-FFF2-40B4-BE49-F238E27FC236}">
                <a16:creationId xmlns:a16="http://schemas.microsoft.com/office/drawing/2014/main" id="{BF3DA678-2447-7841-BE0C-F9A97A1EFC9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28" name="文字方塊 27">
            <a:extLst>
              <a:ext uri="{FF2B5EF4-FFF2-40B4-BE49-F238E27FC236}">
                <a16:creationId xmlns:a16="http://schemas.microsoft.com/office/drawing/2014/main" id="{0CBB8184-5094-9B4F-94C4-8952072681AE}"/>
              </a:ext>
            </a:extLst>
          </p:cNvPr>
          <p:cNvSpPr txBox="1"/>
          <p:nvPr/>
        </p:nvSpPr>
        <p:spPr>
          <a:xfrm>
            <a:off x="132080" y="34544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85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700E3F3-32CC-1D45-A944-1C5DD18BA668}"/>
              </a:ext>
            </a:extLst>
          </p:cNvPr>
          <p:cNvSpPr/>
          <p:nvPr/>
        </p:nvSpPr>
        <p:spPr>
          <a:xfrm>
            <a:off x="172450" y="994210"/>
            <a:ext cx="80851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= </a:t>
            </a:r>
            <a:r>
              <a:rPr lang="en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np.arange</a:t>
            </a:r>
            <a:r>
              <a:rPr lang="en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(9).reshape(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,3) </a:t>
            </a:r>
            <a:r>
              <a:rPr lang="en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 [0 1 2] [3 4 5] [6 7 8] ]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06A8B71-B5FF-484E-92B6-DE52DF07A4B0}"/>
              </a:ext>
            </a:extLst>
          </p:cNvPr>
          <p:cNvSpPr/>
          <p:nvPr/>
        </p:nvSpPr>
        <p:spPr>
          <a:xfrm>
            <a:off x="172450" y="2701046"/>
            <a:ext cx="76561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2400" b="1" dirty="0">
                <a:solidFill>
                  <a:srgbClr val="C65D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" altLang="zh-TW" sz="24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</a:t>
            </a:r>
            <a:r>
              <a:rPr lang="en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 [-2. -1.  0.] [ 1.  2.  3.] [ 4.  5.  6.] ]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20BBDED-E5A1-AF48-8B64-14531450DF24}"/>
              </a:ext>
            </a:extLst>
          </p:cNvPr>
          <p:cNvSpPr/>
          <p:nvPr/>
        </p:nvSpPr>
        <p:spPr>
          <a:xfrm>
            <a:off x="172450" y="4146178"/>
            <a:ext cx="67603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2400" b="1" dirty="0">
                <a:solidFill>
                  <a:srgbClr val="C65D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</a:t>
            </a:r>
            <a:r>
              <a:rPr lang="en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 [ 0.  2.  4.] [ 6.  8. 10.] [12. 14. 16.] ]</a:t>
            </a:r>
          </a:p>
        </p:txBody>
      </p:sp>
    </p:spTree>
    <p:extLst>
      <p:ext uri="{BB962C8B-B14F-4D97-AF65-F5344CB8AC3E}">
        <p14:creationId xmlns:p14="http://schemas.microsoft.com/office/powerpoint/2010/main" val="32158209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" altLang="zh-TW" sz="4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3" name="圖片 62">
            <a:extLst>
              <a:ext uri="{FF2B5EF4-FFF2-40B4-BE49-F238E27FC236}">
                <a16:creationId xmlns:a16="http://schemas.microsoft.com/office/drawing/2014/main" id="{DCAF432A-639E-934C-A054-812EE7F1B5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64" name="文字方塊 63">
            <a:extLst>
              <a:ext uri="{FF2B5EF4-FFF2-40B4-BE49-F238E27FC236}">
                <a16:creationId xmlns:a16="http://schemas.microsoft.com/office/drawing/2014/main" id="{5458CF73-40D4-7F49-9409-22B2FBEF4306}"/>
              </a:ext>
            </a:extLst>
          </p:cNvPr>
          <p:cNvSpPr txBox="1"/>
          <p:nvPr/>
        </p:nvSpPr>
        <p:spPr>
          <a:xfrm>
            <a:off x="132080" y="34544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86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84DC7B48-5402-44AE-99D3-40D8285F0FE9}"/>
              </a:ext>
            </a:extLst>
          </p:cNvPr>
          <p:cNvGrpSpPr/>
          <p:nvPr/>
        </p:nvGrpSpPr>
        <p:grpSpPr>
          <a:xfrm>
            <a:off x="573226" y="1114634"/>
            <a:ext cx="4954918" cy="617861"/>
            <a:chOff x="573226" y="1114634"/>
            <a:chExt cx="4954918" cy="6178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字方塊 1">
                  <a:extLst>
                    <a:ext uri="{FF2B5EF4-FFF2-40B4-BE49-F238E27FC236}">
                      <a16:creationId xmlns:a16="http://schemas.microsoft.com/office/drawing/2014/main" id="{746FCAF5-A2C5-421C-B799-F8FA5AA68F59}"/>
                    </a:ext>
                  </a:extLst>
                </p:cNvPr>
                <p:cNvSpPr txBox="1"/>
                <p:nvPr/>
              </p:nvSpPr>
              <p:spPr>
                <a:xfrm>
                  <a:off x="573226" y="1114634"/>
                  <a:ext cx="1522148" cy="6178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=21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=22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" name="文字方塊 1">
                  <a:extLst>
                    <a:ext uri="{FF2B5EF4-FFF2-40B4-BE49-F238E27FC236}">
                      <a16:creationId xmlns:a16="http://schemas.microsoft.com/office/drawing/2014/main" id="{746FCAF5-A2C5-421C-B799-F8FA5AA68F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226" y="1114634"/>
                  <a:ext cx="1522148" cy="617861"/>
                </a:xfrm>
                <a:prstGeom prst="rect">
                  <a:avLst/>
                </a:prstGeom>
                <a:blipFill>
                  <a:blip r:embed="rId4"/>
                  <a:stretch>
                    <a:fillRect b="-99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字方塊 2">
                  <a:extLst>
                    <a:ext uri="{FF2B5EF4-FFF2-40B4-BE49-F238E27FC236}">
                      <a16:creationId xmlns:a16="http://schemas.microsoft.com/office/drawing/2014/main" id="{A041DED5-97FE-4076-AD0E-0A6E5C6BAD74}"/>
                    </a:ext>
                  </a:extLst>
                </p:cNvPr>
                <p:cNvSpPr txBox="1"/>
                <p:nvPr/>
              </p:nvSpPr>
              <p:spPr>
                <a:xfrm>
                  <a:off x="2374821" y="1193501"/>
                  <a:ext cx="1112869" cy="4601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TW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 =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US" altLang="zh-TW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</a:t>
                  </a:r>
                  <a:endPara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" name="文字方塊 2">
                  <a:extLst>
                    <a:ext uri="{FF2B5EF4-FFF2-40B4-BE49-F238E27FC236}">
                      <a16:creationId xmlns:a16="http://schemas.microsoft.com/office/drawing/2014/main" id="{A041DED5-97FE-4076-AD0E-0A6E5C6BAD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4821" y="1193501"/>
                  <a:ext cx="1112869" cy="460126"/>
                </a:xfrm>
                <a:prstGeom prst="rect">
                  <a:avLst/>
                </a:prstGeom>
                <a:blipFill>
                  <a:blip r:embed="rId5"/>
                  <a:stretch>
                    <a:fillRect l="-13187" r="-12637" b="-10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9F7E8F63-3A49-415A-9611-1CB1425AE363}"/>
                    </a:ext>
                  </a:extLst>
                </p:cNvPr>
                <p:cNvSpPr txBox="1"/>
                <p:nvPr/>
              </p:nvSpPr>
              <p:spPr>
                <a:xfrm>
                  <a:off x="3709429" y="1190423"/>
                  <a:ext cx="714426" cy="4632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TW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 =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US" altLang="zh-TW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</a:t>
                  </a:r>
                  <a:endPara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9F7E8F63-3A49-415A-9611-1CB1425AE3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9429" y="1190423"/>
                  <a:ext cx="714426" cy="463204"/>
                </a:xfrm>
                <a:prstGeom prst="rect">
                  <a:avLst/>
                </a:prstGeom>
                <a:blipFill>
                  <a:blip r:embed="rId6"/>
                  <a:stretch>
                    <a:fillRect l="-20513" r="-28205" b="-1052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C75B0375-9238-43BE-96E4-031A68E1BBAB}"/>
                    </a:ext>
                  </a:extLst>
                </p:cNvPr>
                <p:cNvSpPr txBox="1"/>
                <p:nvPr/>
              </p:nvSpPr>
              <p:spPr>
                <a:xfrm>
                  <a:off x="4703879" y="1190423"/>
                  <a:ext cx="824265" cy="4601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TW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 =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C75B0375-9238-43BE-96E4-031A68E1BB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3879" y="1190423"/>
                  <a:ext cx="824265" cy="460126"/>
                </a:xfrm>
                <a:prstGeom prst="rect">
                  <a:avLst/>
                </a:prstGeom>
                <a:blipFill>
                  <a:blip r:embed="rId7"/>
                  <a:stretch>
                    <a:fillRect l="-17778" b="-1052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1377FFD8-CAD1-4623-84BF-BB8070C4CA83}"/>
              </a:ext>
            </a:extLst>
          </p:cNvPr>
          <p:cNvSpPr/>
          <p:nvPr/>
        </p:nvSpPr>
        <p:spPr>
          <a:xfrm>
            <a:off x="440538" y="2464767"/>
            <a:ext cx="852668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2400" b="1" dirty="0">
                <a:solidFill>
                  <a:srgbClr val="C65D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np</a:t>
            </a: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2400" b="1" dirty="0">
                <a:solidFill>
                  <a:srgbClr val="C65D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 [2,3], [4,2] ])</a:t>
            </a:r>
          </a:p>
          <a:p>
            <a:r>
              <a:rPr lang="en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2400" b="1" dirty="0">
                <a:solidFill>
                  <a:srgbClr val="C65D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=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([21,22]).reshape(2,1)</a:t>
            </a:r>
          </a:p>
          <a:p>
            <a:r>
              <a:rPr lang="en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2400" b="1" dirty="0">
                <a:solidFill>
                  <a:srgbClr val="C65D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A[0,0]</a:t>
            </a:r>
          </a:p>
          <a:p>
            <a:r>
              <a:rPr lang="en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2400" b="1" dirty="0">
                <a:solidFill>
                  <a:srgbClr val="C65D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= A[0,1]</a:t>
            </a:r>
          </a:p>
          <a:p>
            <a:r>
              <a:rPr lang="en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2400" b="1" dirty="0">
                <a:solidFill>
                  <a:srgbClr val="C65D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= A[1,0]</a:t>
            </a:r>
          </a:p>
          <a:p>
            <a:r>
              <a:rPr lang="en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2400" b="1" dirty="0">
                <a:solidFill>
                  <a:srgbClr val="C65D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= A[1,1]</a:t>
            </a:r>
          </a:p>
          <a:p>
            <a:r>
              <a:rPr lang="en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2400" b="1" dirty="0">
                <a:solidFill>
                  <a:srgbClr val="C65D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invA = [ [d,-b], [-c,d] ] / (a*d-b*c)</a:t>
            </a:r>
          </a:p>
          <a:p>
            <a:r>
              <a:rPr lang="en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2400" b="1" dirty="0">
                <a:solidFill>
                  <a:srgbClr val="C65D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invA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@ B</a:t>
            </a:r>
          </a:p>
          <a:p>
            <a:r>
              <a:rPr lang="en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2400" b="1" dirty="0">
                <a:solidFill>
                  <a:srgbClr val="C65D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print(X) </a:t>
            </a: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 [3.] [5.] ]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8D40F2B-5EE2-43E7-9FF1-4C9724C15BA1}"/>
              </a:ext>
            </a:extLst>
          </p:cNvPr>
          <p:cNvSpPr/>
          <p:nvPr/>
        </p:nvSpPr>
        <p:spPr>
          <a:xfrm>
            <a:off x="6296051" y="2465610"/>
            <a:ext cx="51432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2400" b="1" dirty="0">
                <a:solidFill>
                  <a:srgbClr val="C65D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np</a:t>
            </a: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2400" b="1" dirty="0">
                <a:solidFill>
                  <a:srgbClr val="C65D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 [2,3], [4,2] ])</a:t>
            </a:r>
          </a:p>
          <a:p>
            <a:r>
              <a:rPr lang="en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2400" b="1" dirty="0">
                <a:solidFill>
                  <a:srgbClr val="C65D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=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 [21,22] ])</a:t>
            </a:r>
            <a:r>
              <a:rPr lang="en-US" altLang="zh-TW" sz="24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.T</a:t>
            </a:r>
          </a:p>
          <a:p>
            <a:r>
              <a:rPr lang="en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2400" b="1" dirty="0">
                <a:solidFill>
                  <a:srgbClr val="C65D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r>
              <a:rPr lang="en-US" altLang="zh-TW" sz="2400" dirty="0" err="1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.linalg.inv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en-US" altLang="zh-TW" sz="24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</a:p>
          <a:p>
            <a:r>
              <a:rPr lang="en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2400" b="1" dirty="0">
                <a:solidFill>
                  <a:srgbClr val="C65D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print(X) </a:t>
            </a: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 [3.] [5.] ]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752F0A4F-3BB4-41BD-B37D-5BA8116B5BD7}"/>
              </a:ext>
            </a:extLst>
          </p:cNvPr>
          <p:cNvGrpSpPr/>
          <p:nvPr/>
        </p:nvGrpSpPr>
        <p:grpSpPr>
          <a:xfrm>
            <a:off x="6227940" y="1038358"/>
            <a:ext cx="5617353" cy="925169"/>
            <a:chOff x="6227940" y="1038358"/>
            <a:chExt cx="5617353" cy="9251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CBE617C7-36F7-4A9E-85F9-C73711903C5F}"/>
                    </a:ext>
                  </a:extLst>
                </p:cNvPr>
                <p:cNvSpPr txBox="1"/>
                <p:nvPr/>
              </p:nvSpPr>
              <p:spPr>
                <a:xfrm>
                  <a:off x="9523967" y="1269359"/>
                  <a:ext cx="2099229" cy="4675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TW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r>
                    <a:rPr lang="en-US" altLang="zh-TW" baseline="30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-1</a:t>
                  </a:r>
                  <a:r>
                    <a:rPr lang="en-US" altLang="zh-TW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𝑎𝑑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𝑏𝑐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CBE617C7-36F7-4A9E-85F9-C73711903C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23967" y="1269359"/>
                  <a:ext cx="2099229" cy="467500"/>
                </a:xfrm>
                <a:prstGeom prst="rect">
                  <a:avLst/>
                </a:prstGeom>
                <a:blipFill>
                  <a:blip r:embed="rId8"/>
                  <a:stretch>
                    <a:fillRect l="-6667" b="-909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35A61DCE-D263-47CF-8997-8DB2A1E96CFD}"/>
                    </a:ext>
                  </a:extLst>
                </p:cNvPr>
                <p:cNvSpPr txBox="1"/>
                <p:nvPr/>
              </p:nvSpPr>
              <p:spPr>
                <a:xfrm>
                  <a:off x="8113147" y="1261808"/>
                  <a:ext cx="1130631" cy="4675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TW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 =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US" altLang="zh-TW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</a:t>
                  </a:r>
                  <a:endPara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35A61DCE-D263-47CF-8997-8DB2A1E96C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13147" y="1261808"/>
                  <a:ext cx="1130631" cy="467500"/>
                </a:xfrm>
                <a:prstGeom prst="rect">
                  <a:avLst/>
                </a:prstGeom>
                <a:blipFill>
                  <a:blip r:embed="rId9"/>
                  <a:stretch>
                    <a:fillRect l="-12973" r="-11892" b="-779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69BA79BF-6812-420F-BBB5-1149027DD467}"/>
                </a:ext>
              </a:extLst>
            </p:cNvPr>
            <p:cNvSpPr txBox="1"/>
            <p:nvPr/>
          </p:nvSpPr>
          <p:spPr>
            <a:xfrm>
              <a:off x="6460843" y="1040197"/>
              <a:ext cx="149438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AX = B</a:t>
              </a:r>
            </a:p>
            <a:p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TW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AX = A</a:t>
              </a:r>
              <a:r>
                <a:rPr lang="en-US" altLang="zh-TW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  <a:p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 = A</a:t>
              </a:r>
              <a:r>
                <a:rPr lang="en-US" altLang="zh-TW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E3B0484-962D-40D9-BF84-DAAB8C4FC877}"/>
                </a:ext>
              </a:extLst>
            </p:cNvPr>
            <p:cNvSpPr/>
            <p:nvPr/>
          </p:nvSpPr>
          <p:spPr>
            <a:xfrm>
              <a:off x="6227940" y="1038358"/>
              <a:ext cx="5617353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4809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Practice</a:t>
            </a:r>
            <a:endParaRPr lang="en" altLang="zh-TW" sz="4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3" name="圖片 62">
            <a:extLst>
              <a:ext uri="{FF2B5EF4-FFF2-40B4-BE49-F238E27FC236}">
                <a16:creationId xmlns:a16="http://schemas.microsoft.com/office/drawing/2014/main" id="{DCAF432A-639E-934C-A054-812EE7F1B5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64" name="文字方塊 63">
            <a:extLst>
              <a:ext uri="{FF2B5EF4-FFF2-40B4-BE49-F238E27FC236}">
                <a16:creationId xmlns:a16="http://schemas.microsoft.com/office/drawing/2014/main" id="{5458CF73-40D4-7F49-9409-22B2FBEF4306}"/>
              </a:ext>
            </a:extLst>
          </p:cNvPr>
          <p:cNvSpPr txBox="1"/>
          <p:nvPr/>
        </p:nvSpPr>
        <p:spPr>
          <a:xfrm>
            <a:off x="132080" y="34544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87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2" descr="https://1.bp.blogspot.com/-bxGZWcI-2Hg/VWv83W8xx_I/AAAAAAAAuXk/Mm9viT5Ams0/s1600/neuron_anatomy.jpg">
            <a:extLst>
              <a:ext uri="{FF2B5EF4-FFF2-40B4-BE49-F238E27FC236}">
                <a16:creationId xmlns:a16="http://schemas.microsoft.com/office/drawing/2014/main" id="{BE987EE3-0CD6-41BA-9303-A74100A5A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2674" y="1088086"/>
            <a:ext cx="4595918" cy="2399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A9DF92FC-6F47-4557-AF86-D4A54E377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225" y="1147351"/>
            <a:ext cx="3045895" cy="2281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1.bp.blogspot.com/-aXZx3a7ljYw/XPGK4av8idI/AAAAAAAAAgU/bD9FpECXMPI9LKirpECjgWzUXFIbVDiFgCLcBGAs/s1600/Scientists%2BHave%2BManaged%2BTo%2BTurn%2BBrain%2BSignals%2BInto%2BSpeech.jpg">
            <a:extLst>
              <a:ext uri="{FF2B5EF4-FFF2-40B4-BE49-F238E27FC236}">
                <a16:creationId xmlns:a16="http://schemas.microsoft.com/office/drawing/2014/main" id="{4CF736B0-EF89-4CCF-B353-714DCAA837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1" r="17912"/>
          <a:stretch/>
        </p:blipFill>
        <p:spPr bwMode="auto">
          <a:xfrm>
            <a:off x="169311" y="1147351"/>
            <a:ext cx="2568758" cy="2281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直線箭頭接點 740">
            <a:extLst>
              <a:ext uri="{FF2B5EF4-FFF2-40B4-BE49-F238E27FC236}">
                <a16:creationId xmlns:a16="http://schemas.microsoft.com/office/drawing/2014/main" id="{F7713F64-898F-4114-A614-FE94E222DD29}"/>
              </a:ext>
            </a:extLst>
          </p:cNvPr>
          <p:cNvCxnSpPr>
            <a:cxnSpLocks/>
            <a:stCxn id="93" idx="6"/>
          </p:cNvCxnSpPr>
          <p:nvPr/>
        </p:nvCxnSpPr>
        <p:spPr>
          <a:xfrm>
            <a:off x="6768419" y="5365095"/>
            <a:ext cx="12873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5874DA13-414B-428E-B5D3-1036B63FA98B}"/>
              </a:ext>
            </a:extLst>
          </p:cNvPr>
          <p:cNvSpPr/>
          <p:nvPr/>
        </p:nvSpPr>
        <p:spPr>
          <a:xfrm>
            <a:off x="1251671" y="3864347"/>
            <a:ext cx="9220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zh-TW" sz="2400" b="1" dirty="0"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Input</a:t>
            </a:r>
            <a:endParaRPr lang="fr-CA" altLang="zh-TW" sz="2000" b="1" dirty="0">
              <a:latin typeface="Times New Roman" panose="02020603050405020304" pitchFamily="18" charset="0"/>
              <a:ea typeface="Menlo" panose="020B060903080402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 descr="我難過- 5566(MVP情人電視原聲帶)">
            <a:extLst>
              <a:ext uri="{FF2B5EF4-FFF2-40B4-BE49-F238E27FC236}">
                <a16:creationId xmlns:a16="http://schemas.microsoft.com/office/drawing/2014/main" id="{584B1E3F-BEE4-4E42-B0C4-90EFBFA7A2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" t="2385" r="1845" b="5894"/>
          <a:stretch/>
        </p:blipFill>
        <p:spPr bwMode="auto">
          <a:xfrm>
            <a:off x="142452" y="4415798"/>
            <a:ext cx="3104601" cy="1898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183club成員現狀，隊長成籃球教練，明道無戲可拍，他三度被捕">
            <a:extLst>
              <a:ext uri="{FF2B5EF4-FFF2-40B4-BE49-F238E27FC236}">
                <a16:creationId xmlns:a16="http://schemas.microsoft.com/office/drawing/2014/main" id="{7F841A3B-8052-4E7D-95BC-4FE57F182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471" y="4406179"/>
            <a:ext cx="3190292" cy="1898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文字方塊 88">
            <a:extLst>
              <a:ext uri="{FF2B5EF4-FFF2-40B4-BE49-F238E27FC236}">
                <a16:creationId xmlns:a16="http://schemas.microsoft.com/office/drawing/2014/main" id="{F4B8B3A8-AC6D-4ECC-9C7A-2C9E8E31A55A}"/>
              </a:ext>
            </a:extLst>
          </p:cNvPr>
          <p:cNvSpPr txBox="1"/>
          <p:nvPr/>
        </p:nvSpPr>
        <p:spPr>
          <a:xfrm>
            <a:off x="8037157" y="518043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183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橢圓 91">
            <a:extLst>
              <a:ext uri="{FF2B5EF4-FFF2-40B4-BE49-F238E27FC236}">
                <a16:creationId xmlns:a16="http://schemas.microsoft.com/office/drawing/2014/main" id="{7506098C-8E1F-43DD-AF80-9184525FED37}"/>
              </a:ext>
            </a:extLst>
          </p:cNvPr>
          <p:cNvSpPr/>
          <p:nvPr/>
        </p:nvSpPr>
        <p:spPr>
          <a:xfrm>
            <a:off x="3553928" y="4825095"/>
            <a:ext cx="1080000" cy="1080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sz="2000" b="1" dirty="0">
                <a:solidFill>
                  <a:srgbClr val="FF4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5566</a:t>
            </a:r>
            <a:endParaRPr kumimoji="1" lang="zh-TW" altLang="en-US" b="1" dirty="0">
              <a:solidFill>
                <a:srgbClr val="FF4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橢圓 92">
            <a:extLst>
              <a:ext uri="{FF2B5EF4-FFF2-40B4-BE49-F238E27FC236}">
                <a16:creationId xmlns:a16="http://schemas.microsoft.com/office/drawing/2014/main" id="{3FF7005D-88AE-4919-BB39-8A421BC93614}"/>
              </a:ext>
            </a:extLst>
          </p:cNvPr>
          <p:cNvSpPr/>
          <p:nvPr/>
        </p:nvSpPr>
        <p:spPr>
          <a:xfrm>
            <a:off x="5688419" y="4825095"/>
            <a:ext cx="1080000" cy="1080000"/>
          </a:xfrm>
          <a:prstGeom prst="ellips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zh-TW" sz="2000" b="1" dirty="0" err="1">
                <a:solidFill>
                  <a:srgbClr val="FF4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TW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1" lang="en-US" altLang="zh-TW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4" name="直線箭頭接點 740">
            <a:extLst>
              <a:ext uri="{FF2B5EF4-FFF2-40B4-BE49-F238E27FC236}">
                <a16:creationId xmlns:a16="http://schemas.microsoft.com/office/drawing/2014/main" id="{E24A1DAD-D85C-4F8B-96D9-7BAD8ACC3E0F}"/>
              </a:ext>
            </a:extLst>
          </p:cNvPr>
          <p:cNvCxnSpPr>
            <a:cxnSpLocks/>
            <a:stCxn id="92" idx="6"/>
            <a:endCxn id="93" idx="2"/>
          </p:cNvCxnSpPr>
          <p:nvPr/>
        </p:nvCxnSpPr>
        <p:spPr>
          <a:xfrm>
            <a:off x="4633928" y="5365095"/>
            <a:ext cx="105449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>
            <a:extLst>
              <a:ext uri="{FF2B5EF4-FFF2-40B4-BE49-F238E27FC236}">
                <a16:creationId xmlns:a16="http://schemas.microsoft.com/office/drawing/2014/main" id="{5E7DA8AE-FD0E-4B75-8AF8-85992D0A25B1}"/>
              </a:ext>
            </a:extLst>
          </p:cNvPr>
          <p:cNvSpPr/>
          <p:nvPr/>
        </p:nvSpPr>
        <p:spPr>
          <a:xfrm>
            <a:off x="5647651" y="4767946"/>
            <a:ext cx="1120768" cy="121297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0C563039-1175-4E38-AB07-C3CF0082FC34}"/>
              </a:ext>
            </a:extLst>
          </p:cNvPr>
          <p:cNvSpPr txBox="1"/>
          <p:nvPr/>
        </p:nvSpPr>
        <p:spPr>
          <a:xfrm>
            <a:off x="5528201" y="6029901"/>
            <a:ext cx="1359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= -0.22763</a:t>
            </a:r>
          </a:p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= 1450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273FDC6A-E9C9-4EEB-A47E-4B097E5D6DDE}"/>
              </a:ext>
            </a:extLst>
          </p:cNvPr>
          <p:cNvSpPr txBox="1"/>
          <p:nvPr/>
        </p:nvSpPr>
        <p:spPr>
          <a:xfrm>
            <a:off x="3924651" y="422328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FF4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TW" altLang="en-US" sz="2400" b="1" dirty="0">
              <a:solidFill>
                <a:srgbClr val="FF4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48499FE1-F56E-4D98-A30F-2524340D95E0}"/>
              </a:ext>
            </a:extLst>
          </p:cNvPr>
          <p:cNvSpPr/>
          <p:nvPr/>
        </p:nvSpPr>
        <p:spPr>
          <a:xfrm>
            <a:off x="9701985" y="3864346"/>
            <a:ext cx="11432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zh-TW" sz="2400" b="1" dirty="0"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Output</a:t>
            </a:r>
            <a:endParaRPr lang="fr-CA" altLang="zh-TW" sz="2000" b="1" dirty="0">
              <a:latin typeface="Times New Roman" panose="02020603050405020304" pitchFamily="18" charset="0"/>
              <a:ea typeface="Menlo" panose="020B06090308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A61FD549-8460-4ED8-9DB4-F4640EBE4CCC}"/>
              </a:ext>
            </a:extLst>
          </p:cNvPr>
          <p:cNvSpPr txBox="1"/>
          <p:nvPr/>
        </p:nvSpPr>
        <p:spPr>
          <a:xfrm>
            <a:off x="4997985" y="4230456"/>
            <a:ext cx="2359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(x)=</a:t>
            </a:r>
            <a:r>
              <a:rPr lang="zh-TW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喬傑立形狀</a:t>
            </a:r>
            <a:endParaRPr lang="fr-CA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Menlo" panose="020B06090308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06" name="向下箭號 36">
            <a:extLst>
              <a:ext uri="{FF2B5EF4-FFF2-40B4-BE49-F238E27FC236}">
                <a16:creationId xmlns:a16="http://schemas.microsoft.com/office/drawing/2014/main" id="{CE81134A-B23A-4DEC-8375-5B501595DE0A}"/>
              </a:ext>
            </a:extLst>
          </p:cNvPr>
          <p:cNvSpPr/>
          <p:nvPr/>
        </p:nvSpPr>
        <p:spPr>
          <a:xfrm rot="16200000">
            <a:off x="2863382" y="1953197"/>
            <a:ext cx="623429" cy="6699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07" name="向下箭號 36">
            <a:extLst>
              <a:ext uri="{FF2B5EF4-FFF2-40B4-BE49-F238E27FC236}">
                <a16:creationId xmlns:a16="http://schemas.microsoft.com/office/drawing/2014/main" id="{23942CFA-35E3-4386-9891-97AAD02AAAC8}"/>
              </a:ext>
            </a:extLst>
          </p:cNvPr>
          <p:cNvSpPr/>
          <p:nvPr/>
        </p:nvSpPr>
        <p:spPr>
          <a:xfrm rot="16200000">
            <a:off x="6791682" y="1952955"/>
            <a:ext cx="623429" cy="6699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248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89" grpId="0"/>
      <p:bldP spid="92" grpId="0" animBg="1"/>
      <p:bldP spid="93" grpId="0" animBg="1"/>
      <p:bldP spid="85" grpId="0" animBg="1"/>
      <p:bldP spid="102" grpId="0"/>
      <p:bldP spid="103" grpId="0"/>
      <p:bldP spid="104" grpId="0"/>
      <p:bldP spid="105" grpId="0"/>
      <p:bldP spid="106" grpId="0" animBg="1"/>
      <p:bldP spid="10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Practice</a:t>
            </a:r>
            <a:endParaRPr lang="en" altLang="zh-TW" sz="4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3" name="圖片 62">
            <a:extLst>
              <a:ext uri="{FF2B5EF4-FFF2-40B4-BE49-F238E27FC236}">
                <a16:creationId xmlns:a16="http://schemas.microsoft.com/office/drawing/2014/main" id="{DCAF432A-639E-934C-A054-812EE7F1B5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64" name="文字方塊 63">
            <a:extLst>
              <a:ext uri="{FF2B5EF4-FFF2-40B4-BE49-F238E27FC236}">
                <a16:creationId xmlns:a16="http://schemas.microsoft.com/office/drawing/2014/main" id="{5458CF73-40D4-7F49-9409-22B2FBEF4306}"/>
              </a:ext>
            </a:extLst>
          </p:cNvPr>
          <p:cNvSpPr txBox="1"/>
          <p:nvPr/>
        </p:nvSpPr>
        <p:spPr>
          <a:xfrm>
            <a:off x="132080" y="34544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88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42E30AB9-D3BE-4110-A7B8-D59664B21FEF}"/>
              </a:ext>
            </a:extLst>
          </p:cNvPr>
          <p:cNvSpPr/>
          <p:nvPr/>
        </p:nvSpPr>
        <p:spPr>
          <a:xfrm>
            <a:off x="2086601" y="2505614"/>
            <a:ext cx="540000" cy="540000"/>
          </a:xfrm>
          <a:prstGeom prst="ellipse">
            <a:avLst/>
          </a:prstGeom>
          <a:solidFill>
            <a:srgbClr val="0432FF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4AE978ED-5D5D-4C14-8FAF-4BC0A9031FEB}"/>
              </a:ext>
            </a:extLst>
          </p:cNvPr>
          <p:cNvSpPr/>
          <p:nvPr/>
        </p:nvSpPr>
        <p:spPr>
          <a:xfrm>
            <a:off x="4250911" y="1520816"/>
            <a:ext cx="540000" cy="540000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073E0500-E92E-4516-93A8-90D4BF311D51}"/>
              </a:ext>
            </a:extLst>
          </p:cNvPr>
          <p:cNvSpPr/>
          <p:nvPr/>
        </p:nvSpPr>
        <p:spPr>
          <a:xfrm>
            <a:off x="6142522" y="3311298"/>
            <a:ext cx="540000" cy="54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線箭頭接點 740">
            <a:extLst>
              <a:ext uri="{FF2B5EF4-FFF2-40B4-BE49-F238E27FC236}">
                <a16:creationId xmlns:a16="http://schemas.microsoft.com/office/drawing/2014/main" id="{110DE87A-A2E7-4093-8ABF-677042C46C4E}"/>
              </a:ext>
            </a:extLst>
          </p:cNvPr>
          <p:cNvCxnSpPr>
            <a:cxnSpLocks/>
            <a:stCxn id="18" idx="6"/>
          </p:cNvCxnSpPr>
          <p:nvPr/>
        </p:nvCxnSpPr>
        <p:spPr>
          <a:xfrm flipV="1">
            <a:off x="2626601" y="1774228"/>
            <a:ext cx="1198703" cy="100138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箭頭接點 759">
            <a:extLst>
              <a:ext uri="{FF2B5EF4-FFF2-40B4-BE49-F238E27FC236}">
                <a16:creationId xmlns:a16="http://schemas.microsoft.com/office/drawing/2014/main" id="{BB4298FF-2AF9-4BCC-B0FB-FA5262C298D1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2626601" y="2775614"/>
            <a:ext cx="1216152" cy="8379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箭頭接點 761">
            <a:extLst>
              <a:ext uri="{FF2B5EF4-FFF2-40B4-BE49-F238E27FC236}">
                <a16:creationId xmlns:a16="http://schemas.microsoft.com/office/drawing/2014/main" id="{248E9056-B7D3-4FC7-8B08-31F708AF51BC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2626601" y="2775614"/>
            <a:ext cx="1216152" cy="327276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箭頭接點 768">
            <a:extLst>
              <a:ext uri="{FF2B5EF4-FFF2-40B4-BE49-F238E27FC236}">
                <a16:creationId xmlns:a16="http://schemas.microsoft.com/office/drawing/2014/main" id="{6E894B59-B710-460A-A13F-B4EDEE5E7CC9}"/>
              </a:ext>
            </a:extLst>
          </p:cNvPr>
          <p:cNvCxnSpPr>
            <a:cxnSpLocks/>
            <a:stCxn id="20" idx="6"/>
          </p:cNvCxnSpPr>
          <p:nvPr/>
        </p:nvCxnSpPr>
        <p:spPr>
          <a:xfrm>
            <a:off x="4790911" y="1790816"/>
            <a:ext cx="982344" cy="17987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箭頭接點 770">
            <a:extLst>
              <a:ext uri="{FF2B5EF4-FFF2-40B4-BE49-F238E27FC236}">
                <a16:creationId xmlns:a16="http://schemas.microsoft.com/office/drawing/2014/main" id="{7973D04D-130E-4213-9FB3-BEE2C5C89A24}"/>
              </a:ext>
            </a:extLst>
          </p:cNvPr>
          <p:cNvCxnSpPr>
            <a:cxnSpLocks/>
            <a:stCxn id="100" idx="6"/>
          </p:cNvCxnSpPr>
          <p:nvPr/>
        </p:nvCxnSpPr>
        <p:spPr>
          <a:xfrm flipV="1">
            <a:off x="4779107" y="3581300"/>
            <a:ext cx="994148" cy="1658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箭頭接點 772">
            <a:extLst>
              <a:ext uri="{FF2B5EF4-FFF2-40B4-BE49-F238E27FC236}">
                <a16:creationId xmlns:a16="http://schemas.microsoft.com/office/drawing/2014/main" id="{75583043-B60D-4CC2-87FB-21DF3558D0F4}"/>
              </a:ext>
            </a:extLst>
          </p:cNvPr>
          <p:cNvCxnSpPr>
            <a:cxnSpLocks/>
            <a:stCxn id="101" idx="6"/>
          </p:cNvCxnSpPr>
          <p:nvPr/>
        </p:nvCxnSpPr>
        <p:spPr>
          <a:xfrm flipV="1">
            <a:off x="4774118" y="3581300"/>
            <a:ext cx="999137" cy="2394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箭號: 向右 59">
            <a:extLst>
              <a:ext uri="{FF2B5EF4-FFF2-40B4-BE49-F238E27FC236}">
                <a16:creationId xmlns:a16="http://schemas.microsoft.com/office/drawing/2014/main" id="{B56710D2-AF96-4456-A4B2-5FACAD5FB0D8}"/>
              </a:ext>
            </a:extLst>
          </p:cNvPr>
          <p:cNvSpPr/>
          <p:nvPr/>
        </p:nvSpPr>
        <p:spPr bwMode="auto">
          <a:xfrm>
            <a:off x="1310961" y="2545733"/>
            <a:ext cx="641314" cy="484632"/>
          </a:xfrm>
          <a:prstGeom prst="rightArrow">
            <a:avLst/>
          </a:prstGeom>
          <a:solidFill>
            <a:srgbClr val="0432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1" i="0" u="none" strike="noStrike" cap="none" normalizeH="0" baseline="0">
              <a:ln>
                <a:noFill/>
              </a:ln>
              <a:solidFill>
                <a:srgbClr val="404040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61" name="箭號: 向右 60">
            <a:extLst>
              <a:ext uri="{FF2B5EF4-FFF2-40B4-BE49-F238E27FC236}">
                <a16:creationId xmlns:a16="http://schemas.microsoft.com/office/drawing/2014/main" id="{B536FA20-32C7-470F-9451-78462C67B056}"/>
              </a:ext>
            </a:extLst>
          </p:cNvPr>
          <p:cNvSpPr/>
          <p:nvPr/>
        </p:nvSpPr>
        <p:spPr bwMode="auto">
          <a:xfrm>
            <a:off x="6725707" y="3371254"/>
            <a:ext cx="641314" cy="4846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1" i="0" u="none" strike="noStrike" cap="none" normalizeH="0" baseline="0">
              <a:ln>
                <a:noFill/>
              </a:ln>
              <a:solidFill>
                <a:srgbClr val="404040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C131BB3F-552A-4C12-88C9-577E89421568}"/>
              </a:ext>
            </a:extLst>
          </p:cNvPr>
          <p:cNvSpPr/>
          <p:nvPr/>
        </p:nvSpPr>
        <p:spPr>
          <a:xfrm>
            <a:off x="1681254" y="915882"/>
            <a:ext cx="1664238" cy="461665"/>
          </a:xfrm>
          <a:prstGeom prst="rect">
            <a:avLst/>
          </a:prstGeom>
          <a:ln>
            <a:solidFill>
              <a:srgbClr val="0432FF"/>
            </a:solidFill>
          </a:ln>
        </p:spPr>
        <p:txBody>
          <a:bodyPr wrap="none">
            <a:spAutoFit/>
          </a:bodyPr>
          <a:lstStyle/>
          <a:p>
            <a:pPr algn="ctr" fontAlgn="ctr"/>
            <a:r>
              <a:rPr lang="en-US" altLang="zh-TW" sz="2400" b="1" dirty="0">
                <a:solidFill>
                  <a:srgbClr val="0432FF"/>
                </a:solidFill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Input layer</a:t>
            </a:r>
            <a:endParaRPr lang="fr-CA" altLang="zh-TW" sz="2400" b="1" dirty="0">
              <a:solidFill>
                <a:srgbClr val="0432FF"/>
              </a:solidFill>
              <a:latin typeface="Times New Roman" panose="02020603050405020304" pitchFamily="18" charset="0"/>
              <a:ea typeface="Menlo" panose="020B06090308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CEB2CED0-E21D-4F5D-89AB-3A4A648FD5FB}"/>
              </a:ext>
            </a:extLst>
          </p:cNvPr>
          <p:cNvSpPr/>
          <p:nvPr/>
        </p:nvSpPr>
        <p:spPr>
          <a:xfrm>
            <a:off x="5484501" y="2561318"/>
            <a:ext cx="22665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Water Density?</a:t>
            </a:r>
            <a:endParaRPr lang="fr-CA" altLang="zh-TW" sz="2400" b="1" dirty="0">
              <a:solidFill>
                <a:srgbClr val="FF0000"/>
              </a:solidFill>
              <a:latin typeface="Times New Roman" panose="02020603050405020304" pitchFamily="18" charset="0"/>
              <a:ea typeface="Menlo" panose="020B06090308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AD03E870-C0E4-4C8C-A60C-A98E5DCE9188}"/>
              </a:ext>
            </a:extLst>
          </p:cNvPr>
          <p:cNvSpPr/>
          <p:nvPr/>
        </p:nvSpPr>
        <p:spPr>
          <a:xfrm>
            <a:off x="3570169" y="915883"/>
            <a:ext cx="1901483" cy="461665"/>
          </a:xfrm>
          <a:prstGeom prst="rect">
            <a:avLst/>
          </a:prstGeom>
          <a:ln>
            <a:solidFill>
              <a:srgbClr val="007150"/>
            </a:solidFill>
          </a:ln>
        </p:spPr>
        <p:txBody>
          <a:bodyPr wrap="none">
            <a:spAutoFit/>
          </a:bodyPr>
          <a:lstStyle/>
          <a:p>
            <a:pPr algn="ctr" fontAlgn="ctr"/>
            <a:r>
              <a:rPr lang="en-US" altLang="zh-TW" sz="2400" b="1" dirty="0">
                <a:solidFill>
                  <a:srgbClr val="009550"/>
                </a:solidFill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Hidden layer</a:t>
            </a:r>
            <a:endParaRPr lang="fr-CA" altLang="zh-TW" sz="2400" b="1" dirty="0">
              <a:solidFill>
                <a:srgbClr val="009550"/>
              </a:solidFill>
              <a:latin typeface="Times New Roman" panose="02020603050405020304" pitchFamily="18" charset="0"/>
              <a:ea typeface="Menlo" panose="020B06090308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6B060991-1D00-4DBB-B153-3F6B77565F1A}"/>
              </a:ext>
            </a:extLst>
          </p:cNvPr>
          <p:cNvSpPr/>
          <p:nvPr/>
        </p:nvSpPr>
        <p:spPr>
          <a:xfrm>
            <a:off x="5696329" y="915882"/>
            <a:ext cx="1885453" cy="46166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 fontAlgn="ctr"/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Output layer</a:t>
            </a:r>
            <a:endParaRPr lang="fr-CA" altLang="zh-TW" sz="2400" b="1" dirty="0">
              <a:solidFill>
                <a:srgbClr val="FF0000"/>
              </a:solidFill>
              <a:latin typeface="Times New Roman" panose="02020603050405020304" pitchFamily="18" charset="0"/>
              <a:ea typeface="Menlo" panose="020B06090308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00" name="橢圓 99">
            <a:extLst>
              <a:ext uri="{FF2B5EF4-FFF2-40B4-BE49-F238E27FC236}">
                <a16:creationId xmlns:a16="http://schemas.microsoft.com/office/drawing/2014/main" id="{5928BE67-E459-4E5D-B5F9-89E64A945195}"/>
              </a:ext>
            </a:extLst>
          </p:cNvPr>
          <p:cNvSpPr/>
          <p:nvPr/>
        </p:nvSpPr>
        <p:spPr>
          <a:xfrm>
            <a:off x="4239107" y="3327886"/>
            <a:ext cx="540000" cy="540000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TW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橢圓 100">
            <a:extLst>
              <a:ext uri="{FF2B5EF4-FFF2-40B4-BE49-F238E27FC236}">
                <a16:creationId xmlns:a16="http://schemas.microsoft.com/office/drawing/2014/main" id="{41AA51EB-347C-4F45-A374-71F892568587}"/>
              </a:ext>
            </a:extLst>
          </p:cNvPr>
          <p:cNvSpPr/>
          <p:nvPr/>
        </p:nvSpPr>
        <p:spPr>
          <a:xfrm>
            <a:off x="4234118" y="5706016"/>
            <a:ext cx="540000" cy="540000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TW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橢圓 106">
            <a:extLst>
              <a:ext uri="{FF2B5EF4-FFF2-40B4-BE49-F238E27FC236}">
                <a16:creationId xmlns:a16="http://schemas.microsoft.com/office/drawing/2014/main" id="{AEB7B54F-CBA7-49A7-B4D6-CAF2AC369C4A}"/>
              </a:ext>
            </a:extLst>
          </p:cNvPr>
          <p:cNvSpPr/>
          <p:nvPr/>
        </p:nvSpPr>
        <p:spPr>
          <a:xfrm>
            <a:off x="2086601" y="4150159"/>
            <a:ext cx="540000" cy="540000"/>
          </a:xfrm>
          <a:prstGeom prst="ellipse">
            <a:avLst/>
          </a:prstGeom>
          <a:solidFill>
            <a:srgbClr val="0432FF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TW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8" name="直線箭頭接點 761">
            <a:extLst>
              <a:ext uri="{FF2B5EF4-FFF2-40B4-BE49-F238E27FC236}">
                <a16:creationId xmlns:a16="http://schemas.microsoft.com/office/drawing/2014/main" id="{A4DA777D-074B-4F7E-A368-A14824B02F3C}"/>
              </a:ext>
            </a:extLst>
          </p:cNvPr>
          <p:cNvCxnSpPr>
            <a:cxnSpLocks/>
            <a:stCxn id="107" idx="6"/>
          </p:cNvCxnSpPr>
          <p:nvPr/>
        </p:nvCxnSpPr>
        <p:spPr>
          <a:xfrm flipV="1">
            <a:off x="2626601" y="1774228"/>
            <a:ext cx="1216152" cy="26459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箭頭接點 761">
            <a:extLst>
              <a:ext uri="{FF2B5EF4-FFF2-40B4-BE49-F238E27FC236}">
                <a16:creationId xmlns:a16="http://schemas.microsoft.com/office/drawing/2014/main" id="{CC9FE786-144B-4127-91A3-3FC7FAB002D2}"/>
              </a:ext>
            </a:extLst>
          </p:cNvPr>
          <p:cNvCxnSpPr>
            <a:cxnSpLocks/>
            <a:stCxn id="107" idx="6"/>
          </p:cNvCxnSpPr>
          <p:nvPr/>
        </p:nvCxnSpPr>
        <p:spPr>
          <a:xfrm flipV="1">
            <a:off x="2626601" y="3613570"/>
            <a:ext cx="1236394" cy="8065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箭頭接點 761">
            <a:extLst>
              <a:ext uri="{FF2B5EF4-FFF2-40B4-BE49-F238E27FC236}">
                <a16:creationId xmlns:a16="http://schemas.microsoft.com/office/drawing/2014/main" id="{94985B8E-1BF3-4698-98B4-E9747327B4A9}"/>
              </a:ext>
            </a:extLst>
          </p:cNvPr>
          <p:cNvCxnSpPr>
            <a:cxnSpLocks/>
            <a:stCxn id="107" idx="6"/>
          </p:cNvCxnSpPr>
          <p:nvPr/>
        </p:nvCxnSpPr>
        <p:spPr>
          <a:xfrm>
            <a:off x="2626601" y="4420159"/>
            <a:ext cx="1216152" cy="162821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文字方塊 137">
            <a:extLst>
              <a:ext uri="{FF2B5EF4-FFF2-40B4-BE49-F238E27FC236}">
                <a16:creationId xmlns:a16="http://schemas.microsoft.com/office/drawing/2014/main" id="{86096D3A-115B-4F9C-B3B8-63F3CB569640}"/>
              </a:ext>
            </a:extLst>
          </p:cNvPr>
          <p:cNvSpPr txBox="1"/>
          <p:nvPr/>
        </p:nvSpPr>
        <p:spPr>
          <a:xfrm>
            <a:off x="192012" y="2643965"/>
            <a:ext cx="98007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b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= 298 K</a:t>
            </a:r>
            <a:endParaRPr lang="zh-TW" altLang="en-US" b="1" dirty="0">
              <a:solidFill>
                <a:srgbClr val="0432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箭號: 向右 139">
            <a:extLst>
              <a:ext uri="{FF2B5EF4-FFF2-40B4-BE49-F238E27FC236}">
                <a16:creationId xmlns:a16="http://schemas.microsoft.com/office/drawing/2014/main" id="{DCE1D2E6-BB94-4C44-A889-C148FEA6873F}"/>
              </a:ext>
            </a:extLst>
          </p:cNvPr>
          <p:cNvSpPr/>
          <p:nvPr/>
        </p:nvSpPr>
        <p:spPr bwMode="auto">
          <a:xfrm>
            <a:off x="1310961" y="4177843"/>
            <a:ext cx="641314" cy="484632"/>
          </a:xfrm>
          <a:prstGeom prst="rightArrow">
            <a:avLst/>
          </a:prstGeom>
          <a:solidFill>
            <a:srgbClr val="0432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1" i="0" u="none" strike="noStrike" cap="none" normalizeH="0" baseline="0">
              <a:ln>
                <a:noFill/>
              </a:ln>
              <a:solidFill>
                <a:srgbClr val="404040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040" name="矩形 1039">
            <a:extLst>
              <a:ext uri="{FF2B5EF4-FFF2-40B4-BE49-F238E27FC236}">
                <a16:creationId xmlns:a16="http://schemas.microsoft.com/office/drawing/2014/main" id="{73EBA301-A14A-4E3B-9F9F-FDD487EFA9EB}"/>
              </a:ext>
            </a:extLst>
          </p:cNvPr>
          <p:cNvSpPr/>
          <p:nvPr/>
        </p:nvSpPr>
        <p:spPr>
          <a:xfrm>
            <a:off x="2489072" y="2099094"/>
            <a:ext cx="655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4914DB75-EA21-444D-9080-E0472A7C4A31}"/>
              </a:ext>
            </a:extLst>
          </p:cNvPr>
          <p:cNvSpPr/>
          <p:nvPr/>
        </p:nvSpPr>
        <p:spPr>
          <a:xfrm>
            <a:off x="2742824" y="2590948"/>
            <a:ext cx="621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D95A4A06-56EF-41DB-9401-DE77AB6DB3BD}"/>
              </a:ext>
            </a:extLst>
          </p:cNvPr>
          <p:cNvSpPr/>
          <p:nvPr/>
        </p:nvSpPr>
        <p:spPr>
          <a:xfrm>
            <a:off x="2256395" y="3100480"/>
            <a:ext cx="655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B7B60333-1777-4089-B2D2-A3B860D39C79}"/>
              </a:ext>
            </a:extLst>
          </p:cNvPr>
          <p:cNvSpPr/>
          <p:nvPr/>
        </p:nvSpPr>
        <p:spPr>
          <a:xfrm>
            <a:off x="2228064" y="3714449"/>
            <a:ext cx="655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23861E7B-2141-4871-BF51-7D99218D4BE2}"/>
              </a:ext>
            </a:extLst>
          </p:cNvPr>
          <p:cNvSpPr/>
          <p:nvPr/>
        </p:nvSpPr>
        <p:spPr>
          <a:xfrm>
            <a:off x="2725704" y="4388201"/>
            <a:ext cx="655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DD9BA579-D0F6-4BAB-BE2F-EB6E7803D357}"/>
              </a:ext>
            </a:extLst>
          </p:cNvPr>
          <p:cNvSpPr/>
          <p:nvPr/>
        </p:nvSpPr>
        <p:spPr>
          <a:xfrm>
            <a:off x="2404178" y="4703497"/>
            <a:ext cx="655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972F2BE3-50F4-4063-BAB2-F6FA8EE31753}"/>
              </a:ext>
            </a:extLst>
          </p:cNvPr>
          <p:cNvSpPr/>
          <p:nvPr/>
        </p:nvSpPr>
        <p:spPr>
          <a:xfrm>
            <a:off x="4773787" y="1543282"/>
            <a:ext cx="689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E4FBDAAF-70B7-4BEC-8D48-23C7EC77C5AE}"/>
              </a:ext>
            </a:extLst>
          </p:cNvPr>
          <p:cNvSpPr/>
          <p:nvPr/>
        </p:nvSpPr>
        <p:spPr>
          <a:xfrm>
            <a:off x="4762314" y="3232805"/>
            <a:ext cx="689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0D33C526-C816-478C-8794-9785FA6C2AF5}"/>
              </a:ext>
            </a:extLst>
          </p:cNvPr>
          <p:cNvSpPr/>
          <p:nvPr/>
        </p:nvSpPr>
        <p:spPr>
          <a:xfrm>
            <a:off x="4773787" y="5800811"/>
            <a:ext cx="689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" name="橢圓 190">
            <a:extLst>
              <a:ext uri="{FF2B5EF4-FFF2-40B4-BE49-F238E27FC236}">
                <a16:creationId xmlns:a16="http://schemas.microsoft.com/office/drawing/2014/main" id="{EB8AEB0C-3B23-4AE7-9281-211847B75671}"/>
              </a:ext>
            </a:extLst>
          </p:cNvPr>
          <p:cNvSpPr/>
          <p:nvPr/>
        </p:nvSpPr>
        <p:spPr>
          <a:xfrm>
            <a:off x="8671978" y="2282117"/>
            <a:ext cx="540000" cy="540000"/>
          </a:xfrm>
          <a:prstGeom prst="ellipse">
            <a:avLst/>
          </a:prstGeom>
          <a:solidFill>
            <a:srgbClr val="0432FF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" name="文字方塊 191">
            <a:extLst>
              <a:ext uri="{FF2B5EF4-FFF2-40B4-BE49-F238E27FC236}">
                <a16:creationId xmlns:a16="http://schemas.microsoft.com/office/drawing/2014/main" id="{99B46ADB-A070-49C2-95F0-5A6082D16305}"/>
              </a:ext>
            </a:extLst>
          </p:cNvPr>
          <p:cNvSpPr txBox="1"/>
          <p:nvPr/>
        </p:nvSpPr>
        <p:spPr>
          <a:xfrm>
            <a:off x="8080051" y="1946523"/>
            <a:ext cx="98007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b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= 298 K</a:t>
            </a:r>
            <a:endParaRPr lang="zh-TW" altLang="en-US" b="1" dirty="0">
              <a:solidFill>
                <a:srgbClr val="0432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4" name="直線箭頭接點 740">
            <a:extLst>
              <a:ext uri="{FF2B5EF4-FFF2-40B4-BE49-F238E27FC236}">
                <a16:creationId xmlns:a16="http://schemas.microsoft.com/office/drawing/2014/main" id="{4097B24C-A8D1-4B4E-9325-D3DC2ACBF386}"/>
              </a:ext>
            </a:extLst>
          </p:cNvPr>
          <p:cNvCxnSpPr>
            <a:cxnSpLocks/>
            <a:stCxn id="191" idx="6"/>
          </p:cNvCxnSpPr>
          <p:nvPr/>
        </p:nvCxnSpPr>
        <p:spPr>
          <a:xfrm flipV="1">
            <a:off x="9211978" y="1598070"/>
            <a:ext cx="1023135" cy="95404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箭頭接點 740">
            <a:extLst>
              <a:ext uri="{FF2B5EF4-FFF2-40B4-BE49-F238E27FC236}">
                <a16:creationId xmlns:a16="http://schemas.microsoft.com/office/drawing/2014/main" id="{185EE4B6-4366-4730-87AE-6879A8CE068E}"/>
              </a:ext>
            </a:extLst>
          </p:cNvPr>
          <p:cNvCxnSpPr>
            <a:cxnSpLocks/>
            <a:stCxn id="191" idx="6"/>
          </p:cNvCxnSpPr>
          <p:nvPr/>
        </p:nvCxnSpPr>
        <p:spPr>
          <a:xfrm>
            <a:off x="9211978" y="2552117"/>
            <a:ext cx="102313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線箭頭接點 740">
            <a:extLst>
              <a:ext uri="{FF2B5EF4-FFF2-40B4-BE49-F238E27FC236}">
                <a16:creationId xmlns:a16="http://schemas.microsoft.com/office/drawing/2014/main" id="{894CF009-28BC-40A1-84FF-C1445E0DDA3E}"/>
              </a:ext>
            </a:extLst>
          </p:cNvPr>
          <p:cNvCxnSpPr>
            <a:cxnSpLocks/>
            <a:stCxn id="191" idx="6"/>
          </p:cNvCxnSpPr>
          <p:nvPr/>
        </p:nvCxnSpPr>
        <p:spPr>
          <a:xfrm>
            <a:off x="9211978" y="2552117"/>
            <a:ext cx="1047316" cy="109672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矩形 203">
            <a:extLst>
              <a:ext uri="{FF2B5EF4-FFF2-40B4-BE49-F238E27FC236}">
                <a16:creationId xmlns:a16="http://schemas.microsoft.com/office/drawing/2014/main" id="{F64B2AC3-8ACA-4416-9A99-D41EFF378211}"/>
              </a:ext>
            </a:extLst>
          </p:cNvPr>
          <p:cNvSpPr/>
          <p:nvPr/>
        </p:nvSpPr>
        <p:spPr>
          <a:xfrm>
            <a:off x="9153556" y="1628703"/>
            <a:ext cx="655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" name="矩形 204">
            <a:extLst>
              <a:ext uri="{FF2B5EF4-FFF2-40B4-BE49-F238E27FC236}">
                <a16:creationId xmlns:a16="http://schemas.microsoft.com/office/drawing/2014/main" id="{03396EC7-4C84-459A-8397-BF75236F09AE}"/>
              </a:ext>
            </a:extLst>
          </p:cNvPr>
          <p:cNvSpPr/>
          <p:nvPr/>
        </p:nvSpPr>
        <p:spPr>
          <a:xfrm>
            <a:off x="9637585" y="2097451"/>
            <a:ext cx="621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" name="矩形 205">
            <a:extLst>
              <a:ext uri="{FF2B5EF4-FFF2-40B4-BE49-F238E27FC236}">
                <a16:creationId xmlns:a16="http://schemas.microsoft.com/office/drawing/2014/main" id="{72EAFA43-F538-4F11-A8E8-661D367E7C43}"/>
              </a:ext>
            </a:extLst>
          </p:cNvPr>
          <p:cNvSpPr/>
          <p:nvPr/>
        </p:nvSpPr>
        <p:spPr>
          <a:xfrm>
            <a:off x="9152783" y="3051341"/>
            <a:ext cx="655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2" name="直線箭頭接點 770">
            <a:extLst>
              <a:ext uri="{FF2B5EF4-FFF2-40B4-BE49-F238E27FC236}">
                <a16:creationId xmlns:a16="http://schemas.microsoft.com/office/drawing/2014/main" id="{C62D9857-2788-4BF8-8F5B-0DBE8EDB067D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3848029" y="1790816"/>
            <a:ext cx="40288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箭頭接點 770">
            <a:extLst>
              <a:ext uri="{FF2B5EF4-FFF2-40B4-BE49-F238E27FC236}">
                <a16:creationId xmlns:a16="http://schemas.microsoft.com/office/drawing/2014/main" id="{21481A19-F95C-4323-A683-0126868C6BEB}"/>
              </a:ext>
            </a:extLst>
          </p:cNvPr>
          <p:cNvCxnSpPr>
            <a:cxnSpLocks/>
            <a:endCxn id="100" idx="2"/>
          </p:cNvCxnSpPr>
          <p:nvPr/>
        </p:nvCxnSpPr>
        <p:spPr>
          <a:xfrm>
            <a:off x="3869855" y="3597886"/>
            <a:ext cx="36925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箭頭接點 770">
            <a:extLst>
              <a:ext uri="{FF2B5EF4-FFF2-40B4-BE49-F238E27FC236}">
                <a16:creationId xmlns:a16="http://schemas.microsoft.com/office/drawing/2014/main" id="{20648664-1733-4C4C-BB7C-242D693E2A16}"/>
              </a:ext>
            </a:extLst>
          </p:cNvPr>
          <p:cNvCxnSpPr>
            <a:cxnSpLocks/>
            <a:endCxn id="101" idx="2"/>
          </p:cNvCxnSpPr>
          <p:nvPr/>
        </p:nvCxnSpPr>
        <p:spPr>
          <a:xfrm flipV="1">
            <a:off x="3848100" y="5976016"/>
            <a:ext cx="386018" cy="568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箭頭接點 770">
            <a:extLst>
              <a:ext uri="{FF2B5EF4-FFF2-40B4-BE49-F238E27FC236}">
                <a16:creationId xmlns:a16="http://schemas.microsoft.com/office/drawing/2014/main" id="{805BB9DC-91CF-43A2-BAC3-2A56448085FC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5773255" y="3581298"/>
            <a:ext cx="3692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矩形 273">
            <a:extLst>
              <a:ext uri="{FF2B5EF4-FFF2-40B4-BE49-F238E27FC236}">
                <a16:creationId xmlns:a16="http://schemas.microsoft.com/office/drawing/2014/main" id="{6E8CC93A-5B49-4489-B493-12C836391605}"/>
              </a:ext>
            </a:extLst>
          </p:cNvPr>
          <p:cNvSpPr/>
          <p:nvPr/>
        </p:nvSpPr>
        <p:spPr>
          <a:xfrm>
            <a:off x="5709912" y="3119088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5" name="矩形 274">
            <a:extLst>
              <a:ext uri="{FF2B5EF4-FFF2-40B4-BE49-F238E27FC236}">
                <a16:creationId xmlns:a16="http://schemas.microsoft.com/office/drawing/2014/main" id="{610DABBF-7FD5-4044-AECB-16666D654CD9}"/>
              </a:ext>
            </a:extLst>
          </p:cNvPr>
          <p:cNvSpPr/>
          <p:nvPr/>
        </p:nvSpPr>
        <p:spPr>
          <a:xfrm>
            <a:off x="3770491" y="1368977"/>
            <a:ext cx="458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" name="矩形 275">
            <a:extLst>
              <a:ext uri="{FF2B5EF4-FFF2-40B4-BE49-F238E27FC236}">
                <a16:creationId xmlns:a16="http://schemas.microsoft.com/office/drawing/2014/main" id="{F7576A5B-E703-417E-8BC3-1589219C573B}"/>
              </a:ext>
            </a:extLst>
          </p:cNvPr>
          <p:cNvSpPr/>
          <p:nvPr/>
        </p:nvSpPr>
        <p:spPr>
          <a:xfrm>
            <a:off x="3770490" y="3167462"/>
            <a:ext cx="458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7" name="矩形 276">
            <a:extLst>
              <a:ext uri="{FF2B5EF4-FFF2-40B4-BE49-F238E27FC236}">
                <a16:creationId xmlns:a16="http://schemas.microsoft.com/office/drawing/2014/main" id="{BE92C094-4E22-42D1-ABA2-1F8382BE9FF7}"/>
              </a:ext>
            </a:extLst>
          </p:cNvPr>
          <p:cNvSpPr/>
          <p:nvPr/>
        </p:nvSpPr>
        <p:spPr>
          <a:xfrm>
            <a:off x="3770491" y="5521350"/>
            <a:ext cx="458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8" name="直線箭頭接點 770">
            <a:extLst>
              <a:ext uri="{FF2B5EF4-FFF2-40B4-BE49-F238E27FC236}">
                <a16:creationId xmlns:a16="http://schemas.microsoft.com/office/drawing/2014/main" id="{A9CCC4E2-6BB6-4CD4-94BB-A4C06BCC553C}"/>
              </a:ext>
            </a:extLst>
          </p:cNvPr>
          <p:cNvCxnSpPr>
            <a:cxnSpLocks/>
          </p:cNvCxnSpPr>
          <p:nvPr/>
        </p:nvCxnSpPr>
        <p:spPr>
          <a:xfrm>
            <a:off x="10235113" y="1628703"/>
            <a:ext cx="40288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矩形 278">
            <a:extLst>
              <a:ext uri="{FF2B5EF4-FFF2-40B4-BE49-F238E27FC236}">
                <a16:creationId xmlns:a16="http://schemas.microsoft.com/office/drawing/2014/main" id="{331084DA-3628-4433-84B5-8A31DE9E1763}"/>
              </a:ext>
            </a:extLst>
          </p:cNvPr>
          <p:cNvSpPr/>
          <p:nvPr/>
        </p:nvSpPr>
        <p:spPr>
          <a:xfrm>
            <a:off x="10157575" y="1206864"/>
            <a:ext cx="458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0" name="直線箭頭接點 770">
            <a:extLst>
              <a:ext uri="{FF2B5EF4-FFF2-40B4-BE49-F238E27FC236}">
                <a16:creationId xmlns:a16="http://schemas.microsoft.com/office/drawing/2014/main" id="{3DFF9AF0-66F2-47A8-B71D-FA8D40096798}"/>
              </a:ext>
            </a:extLst>
          </p:cNvPr>
          <p:cNvCxnSpPr>
            <a:cxnSpLocks/>
          </p:cNvCxnSpPr>
          <p:nvPr/>
        </p:nvCxnSpPr>
        <p:spPr>
          <a:xfrm>
            <a:off x="10235113" y="2552116"/>
            <a:ext cx="40288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矩形 280">
            <a:extLst>
              <a:ext uri="{FF2B5EF4-FFF2-40B4-BE49-F238E27FC236}">
                <a16:creationId xmlns:a16="http://schemas.microsoft.com/office/drawing/2014/main" id="{8473A4C6-7079-41B1-B810-4A88DB5BF18C}"/>
              </a:ext>
            </a:extLst>
          </p:cNvPr>
          <p:cNvSpPr/>
          <p:nvPr/>
        </p:nvSpPr>
        <p:spPr>
          <a:xfrm>
            <a:off x="10157575" y="2130277"/>
            <a:ext cx="458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3" name="直線箭頭接點 770">
            <a:extLst>
              <a:ext uri="{FF2B5EF4-FFF2-40B4-BE49-F238E27FC236}">
                <a16:creationId xmlns:a16="http://schemas.microsoft.com/office/drawing/2014/main" id="{3A00E7BF-636C-46B4-BDC2-4CED250047B1}"/>
              </a:ext>
            </a:extLst>
          </p:cNvPr>
          <p:cNvCxnSpPr>
            <a:cxnSpLocks/>
          </p:cNvCxnSpPr>
          <p:nvPr/>
        </p:nvCxnSpPr>
        <p:spPr>
          <a:xfrm>
            <a:off x="10235113" y="3638710"/>
            <a:ext cx="40288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矩形 283">
            <a:extLst>
              <a:ext uri="{FF2B5EF4-FFF2-40B4-BE49-F238E27FC236}">
                <a16:creationId xmlns:a16="http://schemas.microsoft.com/office/drawing/2014/main" id="{68A48162-251C-4F3F-82E9-7D018896912B}"/>
              </a:ext>
            </a:extLst>
          </p:cNvPr>
          <p:cNvSpPr/>
          <p:nvPr/>
        </p:nvSpPr>
        <p:spPr>
          <a:xfrm>
            <a:off x="10157575" y="3216871"/>
            <a:ext cx="458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5" name="文字方塊 284">
            <a:extLst>
              <a:ext uri="{FF2B5EF4-FFF2-40B4-BE49-F238E27FC236}">
                <a16:creationId xmlns:a16="http://schemas.microsoft.com/office/drawing/2014/main" id="{335783E9-D511-4D8C-B8B8-E4F5D040F19D}"/>
              </a:ext>
            </a:extLst>
          </p:cNvPr>
          <p:cNvSpPr txBox="1"/>
          <p:nvPr/>
        </p:nvSpPr>
        <p:spPr>
          <a:xfrm>
            <a:off x="10676467" y="1495849"/>
            <a:ext cx="133831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zh-TW" b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kumimoji="1" lang="en-US" altLang="zh-TW" b="1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TW" b="1" i="1" baseline="-250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TW" b="1" baseline="-250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TW" b="1" i="1" baseline="-250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1" lang="en-US" altLang="zh-TW" b="1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TW" b="1" i="1" baseline="-250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b="1" baseline="-25000" dirty="0">
              <a:solidFill>
                <a:srgbClr val="0071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" name="文字方塊 285">
            <a:extLst>
              <a:ext uri="{FF2B5EF4-FFF2-40B4-BE49-F238E27FC236}">
                <a16:creationId xmlns:a16="http://schemas.microsoft.com/office/drawing/2014/main" id="{E29455CB-9B7C-4D53-82DE-6355499B1463}"/>
              </a:ext>
            </a:extLst>
          </p:cNvPr>
          <p:cNvSpPr txBox="1"/>
          <p:nvPr/>
        </p:nvSpPr>
        <p:spPr>
          <a:xfrm>
            <a:off x="10637995" y="2407233"/>
            <a:ext cx="133831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zh-TW" b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kumimoji="1" lang="en-US" altLang="zh-TW" b="1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TW" b="1" i="1" baseline="-250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TW" b="1" baseline="-250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TW" b="1" i="1" baseline="-250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1" lang="en-US" altLang="zh-TW" b="1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TW" b="1" i="1" baseline="-250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TW" altLang="en-US" b="1" baseline="-25000" dirty="0">
              <a:solidFill>
                <a:srgbClr val="0071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7" name="文字方塊 286">
            <a:extLst>
              <a:ext uri="{FF2B5EF4-FFF2-40B4-BE49-F238E27FC236}">
                <a16:creationId xmlns:a16="http://schemas.microsoft.com/office/drawing/2014/main" id="{37DDA087-B36E-4AA5-84ED-7CBEC27CD726}"/>
              </a:ext>
            </a:extLst>
          </p:cNvPr>
          <p:cNvSpPr txBox="1"/>
          <p:nvPr/>
        </p:nvSpPr>
        <p:spPr>
          <a:xfrm>
            <a:off x="10637995" y="3500210"/>
            <a:ext cx="133831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zh-TW" b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kumimoji="1" lang="en-US" altLang="zh-TW" b="1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TW" b="1" i="1" baseline="-250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TW" b="1" baseline="-250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TW" b="1" i="1" baseline="-250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1" lang="en-US" altLang="zh-TW" b="1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TW" b="1" i="1" baseline="-250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TW" altLang="en-US" b="1" baseline="-25000" dirty="0">
              <a:solidFill>
                <a:srgbClr val="0071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8" name="橢圓 287">
            <a:extLst>
              <a:ext uri="{FF2B5EF4-FFF2-40B4-BE49-F238E27FC236}">
                <a16:creationId xmlns:a16="http://schemas.microsoft.com/office/drawing/2014/main" id="{9726356E-583C-4985-9A03-ADEC9B7BA15A}"/>
              </a:ext>
            </a:extLst>
          </p:cNvPr>
          <p:cNvSpPr/>
          <p:nvPr/>
        </p:nvSpPr>
        <p:spPr>
          <a:xfrm>
            <a:off x="10881039" y="5056221"/>
            <a:ext cx="540000" cy="540000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9" name="直線箭頭接點 770">
            <a:extLst>
              <a:ext uri="{FF2B5EF4-FFF2-40B4-BE49-F238E27FC236}">
                <a16:creationId xmlns:a16="http://schemas.microsoft.com/office/drawing/2014/main" id="{029DF170-52AD-43E2-B5B2-43114E1A74D6}"/>
              </a:ext>
            </a:extLst>
          </p:cNvPr>
          <p:cNvCxnSpPr>
            <a:cxnSpLocks/>
          </p:cNvCxnSpPr>
          <p:nvPr/>
        </p:nvCxnSpPr>
        <p:spPr>
          <a:xfrm>
            <a:off x="10481884" y="5249828"/>
            <a:ext cx="40288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線箭頭接點 759">
            <a:extLst>
              <a:ext uri="{FF2B5EF4-FFF2-40B4-BE49-F238E27FC236}">
                <a16:creationId xmlns:a16="http://schemas.microsoft.com/office/drawing/2014/main" id="{B0A550AA-9445-4E7D-87B7-0FFF95FD1B14}"/>
              </a:ext>
            </a:extLst>
          </p:cNvPr>
          <p:cNvCxnSpPr>
            <a:cxnSpLocks/>
          </p:cNvCxnSpPr>
          <p:nvPr/>
        </p:nvCxnSpPr>
        <p:spPr>
          <a:xfrm>
            <a:off x="9265732" y="4488265"/>
            <a:ext cx="1203359" cy="76156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線箭頭接點 759">
            <a:extLst>
              <a:ext uri="{FF2B5EF4-FFF2-40B4-BE49-F238E27FC236}">
                <a16:creationId xmlns:a16="http://schemas.microsoft.com/office/drawing/2014/main" id="{119460C2-9931-4015-AC9A-D70D15986F89}"/>
              </a:ext>
            </a:extLst>
          </p:cNvPr>
          <p:cNvCxnSpPr>
            <a:cxnSpLocks/>
          </p:cNvCxnSpPr>
          <p:nvPr/>
        </p:nvCxnSpPr>
        <p:spPr>
          <a:xfrm flipV="1">
            <a:off x="9324647" y="5447111"/>
            <a:ext cx="1144444" cy="71357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橢圓 296">
            <a:extLst>
              <a:ext uri="{FF2B5EF4-FFF2-40B4-BE49-F238E27FC236}">
                <a16:creationId xmlns:a16="http://schemas.microsoft.com/office/drawing/2014/main" id="{4FCCAFF9-3914-4ED2-8F1E-D11C38E51DFD}"/>
              </a:ext>
            </a:extLst>
          </p:cNvPr>
          <p:cNvSpPr/>
          <p:nvPr/>
        </p:nvSpPr>
        <p:spPr>
          <a:xfrm>
            <a:off x="8726672" y="4218265"/>
            <a:ext cx="540000" cy="540000"/>
          </a:xfrm>
          <a:prstGeom prst="ellipse">
            <a:avLst/>
          </a:prstGeom>
          <a:solidFill>
            <a:srgbClr val="0432FF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8" name="橢圓 297">
            <a:extLst>
              <a:ext uri="{FF2B5EF4-FFF2-40B4-BE49-F238E27FC236}">
                <a16:creationId xmlns:a16="http://schemas.microsoft.com/office/drawing/2014/main" id="{812F26F5-3ED1-4459-9D3B-4E72289D99B3}"/>
              </a:ext>
            </a:extLst>
          </p:cNvPr>
          <p:cNvSpPr/>
          <p:nvPr/>
        </p:nvSpPr>
        <p:spPr>
          <a:xfrm>
            <a:off x="8785867" y="5890682"/>
            <a:ext cx="540000" cy="540000"/>
          </a:xfrm>
          <a:prstGeom prst="ellipse">
            <a:avLst/>
          </a:prstGeom>
          <a:solidFill>
            <a:srgbClr val="0432FF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TW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9" name="矩形 298">
            <a:extLst>
              <a:ext uri="{FF2B5EF4-FFF2-40B4-BE49-F238E27FC236}">
                <a16:creationId xmlns:a16="http://schemas.microsoft.com/office/drawing/2014/main" id="{30F1A939-9B6B-482A-BC57-987D0892A31C}"/>
              </a:ext>
            </a:extLst>
          </p:cNvPr>
          <p:cNvSpPr/>
          <p:nvPr/>
        </p:nvSpPr>
        <p:spPr>
          <a:xfrm>
            <a:off x="9292489" y="4229402"/>
            <a:ext cx="655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0" name="矩形 299">
            <a:extLst>
              <a:ext uri="{FF2B5EF4-FFF2-40B4-BE49-F238E27FC236}">
                <a16:creationId xmlns:a16="http://schemas.microsoft.com/office/drawing/2014/main" id="{3609ACBB-8288-4190-865D-D41D6071642B}"/>
              </a:ext>
            </a:extLst>
          </p:cNvPr>
          <p:cNvSpPr/>
          <p:nvPr/>
        </p:nvSpPr>
        <p:spPr>
          <a:xfrm>
            <a:off x="9292489" y="6161743"/>
            <a:ext cx="655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1" name="矩形 300">
            <a:extLst>
              <a:ext uri="{FF2B5EF4-FFF2-40B4-BE49-F238E27FC236}">
                <a16:creationId xmlns:a16="http://schemas.microsoft.com/office/drawing/2014/main" id="{218D2DE4-C02C-42B2-A0A0-A5DCD042D9EE}"/>
              </a:ext>
            </a:extLst>
          </p:cNvPr>
          <p:cNvSpPr/>
          <p:nvPr/>
        </p:nvSpPr>
        <p:spPr>
          <a:xfrm>
            <a:off x="10403420" y="4781855"/>
            <a:ext cx="458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2" name="直線箭頭接點 770">
            <a:extLst>
              <a:ext uri="{FF2B5EF4-FFF2-40B4-BE49-F238E27FC236}">
                <a16:creationId xmlns:a16="http://schemas.microsoft.com/office/drawing/2014/main" id="{6783F87E-4410-45A0-B4C5-9DC36FB83D4C}"/>
              </a:ext>
            </a:extLst>
          </p:cNvPr>
          <p:cNvCxnSpPr>
            <a:cxnSpLocks/>
          </p:cNvCxnSpPr>
          <p:nvPr/>
        </p:nvCxnSpPr>
        <p:spPr>
          <a:xfrm>
            <a:off x="10469091" y="5447111"/>
            <a:ext cx="40288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矩形 304">
            <a:extLst>
              <a:ext uri="{FF2B5EF4-FFF2-40B4-BE49-F238E27FC236}">
                <a16:creationId xmlns:a16="http://schemas.microsoft.com/office/drawing/2014/main" id="{83879832-2823-405D-AF49-F266FB2482D8}"/>
              </a:ext>
            </a:extLst>
          </p:cNvPr>
          <p:cNvSpPr/>
          <p:nvPr/>
        </p:nvSpPr>
        <p:spPr>
          <a:xfrm>
            <a:off x="10408605" y="5501255"/>
            <a:ext cx="458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6" name="文字方塊 305">
            <a:extLst>
              <a:ext uri="{FF2B5EF4-FFF2-40B4-BE49-F238E27FC236}">
                <a16:creationId xmlns:a16="http://schemas.microsoft.com/office/drawing/2014/main" id="{9DFA7DD7-B5EF-48ED-9FDF-D8E3A36916D2}"/>
              </a:ext>
            </a:extLst>
          </p:cNvPr>
          <p:cNvSpPr txBox="1"/>
          <p:nvPr/>
        </p:nvSpPr>
        <p:spPr>
          <a:xfrm>
            <a:off x="9920661" y="5985477"/>
            <a:ext cx="197517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zh-TW" b="1" i="1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TW" b="1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1" lang="en-US" altLang="zh-TW" b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kumimoji="1" lang="en-US" altLang="zh-TW" b="1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TW" b="1" i="1" baseline="-250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TW" b="1" baseline="-250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TW" b="1" i="1" baseline="-250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1" lang="en-US" altLang="zh-TW" b="1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TW" b="1" i="1" baseline="-250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1" lang="en-US" altLang="zh-TW" b="1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b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kumimoji="1" lang="en-US" altLang="zh-TW" b="1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TW" b="1" i="1" baseline="-250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TW" b="1" baseline="-250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TW" b="1" i="1" baseline="-250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1" lang="en-US" altLang="zh-TW" b="1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TW" b="1" i="1" baseline="-250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b="1" baseline="-25000" dirty="0">
              <a:solidFill>
                <a:srgbClr val="0071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" name="文字方塊 306">
            <a:extLst>
              <a:ext uri="{FF2B5EF4-FFF2-40B4-BE49-F238E27FC236}">
                <a16:creationId xmlns:a16="http://schemas.microsoft.com/office/drawing/2014/main" id="{7E4F0246-516F-4D46-861E-F03B058C3084}"/>
              </a:ext>
            </a:extLst>
          </p:cNvPr>
          <p:cNvSpPr txBox="1"/>
          <p:nvPr/>
        </p:nvSpPr>
        <p:spPr>
          <a:xfrm>
            <a:off x="7657924" y="4369032"/>
            <a:ext cx="98007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b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= 298 K</a:t>
            </a:r>
            <a:endParaRPr lang="zh-TW" altLang="en-US" b="1" dirty="0">
              <a:solidFill>
                <a:srgbClr val="0432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8" name="文字方塊 307">
            <a:extLst>
              <a:ext uri="{FF2B5EF4-FFF2-40B4-BE49-F238E27FC236}">
                <a16:creationId xmlns:a16="http://schemas.microsoft.com/office/drawing/2014/main" id="{43F2A232-CCCE-42E6-80E9-FDC6B679AFCB}"/>
              </a:ext>
            </a:extLst>
          </p:cNvPr>
          <p:cNvSpPr txBox="1"/>
          <p:nvPr/>
        </p:nvSpPr>
        <p:spPr>
          <a:xfrm>
            <a:off x="7581782" y="6023243"/>
            <a:ext cx="113236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b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= 1 g/cm</a:t>
            </a:r>
            <a:r>
              <a:rPr lang="en-US" altLang="zh-TW" b="1" baseline="-250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b="1" baseline="-25000" dirty="0">
              <a:solidFill>
                <a:srgbClr val="0432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9" name="文字方塊 308">
            <a:extLst>
              <a:ext uri="{FF2B5EF4-FFF2-40B4-BE49-F238E27FC236}">
                <a16:creationId xmlns:a16="http://schemas.microsoft.com/office/drawing/2014/main" id="{D3A548CE-A2CC-44D4-8277-041D5C54AFF0}"/>
              </a:ext>
            </a:extLst>
          </p:cNvPr>
          <p:cNvSpPr txBox="1"/>
          <p:nvPr/>
        </p:nvSpPr>
        <p:spPr>
          <a:xfrm>
            <a:off x="191428" y="4281659"/>
            <a:ext cx="9330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b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= 1 atm</a:t>
            </a:r>
            <a:endParaRPr lang="zh-TW" altLang="en-US" b="1" baseline="-25000" dirty="0">
              <a:solidFill>
                <a:srgbClr val="0432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96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4" grpId="0" animBg="1"/>
      <p:bldP spid="60" grpId="0" animBg="1"/>
      <p:bldP spid="61" grpId="0" animBg="1"/>
      <p:bldP spid="62" grpId="0" animBg="1"/>
      <p:bldP spid="65" grpId="0"/>
      <p:bldP spid="66" grpId="0" animBg="1"/>
      <p:bldP spid="67" grpId="0" animBg="1"/>
      <p:bldP spid="100" grpId="0" animBg="1"/>
      <p:bldP spid="101" grpId="0" animBg="1"/>
      <p:bldP spid="107" grpId="0" animBg="1"/>
      <p:bldP spid="138" grpId="0"/>
      <p:bldP spid="140" grpId="0" animBg="1"/>
      <p:bldP spid="1040" grpId="0"/>
      <p:bldP spid="171" grpId="0"/>
      <p:bldP spid="172" grpId="0"/>
      <p:bldP spid="173" grpId="0"/>
      <p:bldP spid="174" grpId="0"/>
      <p:bldP spid="181" grpId="0"/>
      <p:bldP spid="185" grpId="0"/>
      <p:bldP spid="186" grpId="0"/>
      <p:bldP spid="187" grpId="0"/>
      <p:bldP spid="191" grpId="0" animBg="1"/>
      <p:bldP spid="192" grpId="0"/>
      <p:bldP spid="204" grpId="0"/>
      <p:bldP spid="205" grpId="0"/>
      <p:bldP spid="206" grpId="0"/>
      <p:bldP spid="274" grpId="0"/>
      <p:bldP spid="275" grpId="0"/>
      <p:bldP spid="276" grpId="0"/>
      <p:bldP spid="277" grpId="0"/>
      <p:bldP spid="279" grpId="0"/>
      <p:bldP spid="281" grpId="0"/>
      <p:bldP spid="284" grpId="0"/>
      <p:bldP spid="285" grpId="0"/>
      <p:bldP spid="286" grpId="0"/>
      <p:bldP spid="287" grpId="0"/>
      <p:bldP spid="288" grpId="0" animBg="1"/>
      <p:bldP spid="297" grpId="0" animBg="1"/>
      <p:bldP spid="298" grpId="0" animBg="1"/>
      <p:bldP spid="299" grpId="0"/>
      <p:bldP spid="300" grpId="0"/>
      <p:bldP spid="301" grpId="0"/>
      <p:bldP spid="305" grpId="0"/>
      <p:bldP spid="306" grpId="0"/>
      <p:bldP spid="307" grpId="0"/>
      <p:bldP spid="30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Practice</a:t>
            </a:r>
            <a:endParaRPr lang="en" altLang="zh-TW" sz="4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3" name="圖片 62">
            <a:extLst>
              <a:ext uri="{FF2B5EF4-FFF2-40B4-BE49-F238E27FC236}">
                <a16:creationId xmlns:a16="http://schemas.microsoft.com/office/drawing/2014/main" id="{DCAF432A-639E-934C-A054-812EE7F1B5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64" name="文字方塊 63">
            <a:extLst>
              <a:ext uri="{FF2B5EF4-FFF2-40B4-BE49-F238E27FC236}">
                <a16:creationId xmlns:a16="http://schemas.microsoft.com/office/drawing/2014/main" id="{5458CF73-40D4-7F49-9409-22B2FBEF4306}"/>
              </a:ext>
            </a:extLst>
          </p:cNvPr>
          <p:cNvSpPr txBox="1"/>
          <p:nvPr/>
        </p:nvSpPr>
        <p:spPr>
          <a:xfrm>
            <a:off x="132080" y="34544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89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42E30AB9-D3BE-4110-A7B8-D59664B21FEF}"/>
              </a:ext>
            </a:extLst>
          </p:cNvPr>
          <p:cNvSpPr/>
          <p:nvPr/>
        </p:nvSpPr>
        <p:spPr>
          <a:xfrm>
            <a:off x="1138118" y="2505614"/>
            <a:ext cx="540000" cy="540000"/>
          </a:xfrm>
          <a:prstGeom prst="ellipse">
            <a:avLst/>
          </a:prstGeom>
          <a:solidFill>
            <a:srgbClr val="0432FF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4AE978ED-5D5D-4C14-8FAF-4BC0A9031FEB}"/>
              </a:ext>
            </a:extLst>
          </p:cNvPr>
          <p:cNvSpPr/>
          <p:nvPr/>
        </p:nvSpPr>
        <p:spPr>
          <a:xfrm>
            <a:off x="3302428" y="1520816"/>
            <a:ext cx="540000" cy="540000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073E0500-E92E-4516-93A8-90D4BF311D51}"/>
              </a:ext>
            </a:extLst>
          </p:cNvPr>
          <p:cNvSpPr/>
          <p:nvPr/>
        </p:nvSpPr>
        <p:spPr>
          <a:xfrm>
            <a:off x="5194039" y="3311298"/>
            <a:ext cx="540000" cy="54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線箭頭接點 740">
            <a:extLst>
              <a:ext uri="{FF2B5EF4-FFF2-40B4-BE49-F238E27FC236}">
                <a16:creationId xmlns:a16="http://schemas.microsoft.com/office/drawing/2014/main" id="{110DE87A-A2E7-4093-8ABF-677042C46C4E}"/>
              </a:ext>
            </a:extLst>
          </p:cNvPr>
          <p:cNvCxnSpPr>
            <a:cxnSpLocks/>
            <a:stCxn id="18" idx="6"/>
          </p:cNvCxnSpPr>
          <p:nvPr/>
        </p:nvCxnSpPr>
        <p:spPr>
          <a:xfrm flipV="1">
            <a:off x="1678118" y="1774228"/>
            <a:ext cx="1198703" cy="100138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箭頭接點 759">
            <a:extLst>
              <a:ext uri="{FF2B5EF4-FFF2-40B4-BE49-F238E27FC236}">
                <a16:creationId xmlns:a16="http://schemas.microsoft.com/office/drawing/2014/main" id="{BB4298FF-2AF9-4BCC-B0FB-FA5262C298D1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1678118" y="2775614"/>
            <a:ext cx="1216152" cy="8379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箭頭接點 761">
            <a:extLst>
              <a:ext uri="{FF2B5EF4-FFF2-40B4-BE49-F238E27FC236}">
                <a16:creationId xmlns:a16="http://schemas.microsoft.com/office/drawing/2014/main" id="{248E9056-B7D3-4FC7-8B08-31F708AF51BC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1678118" y="2775614"/>
            <a:ext cx="1216152" cy="327276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箭頭接點 768">
            <a:extLst>
              <a:ext uri="{FF2B5EF4-FFF2-40B4-BE49-F238E27FC236}">
                <a16:creationId xmlns:a16="http://schemas.microsoft.com/office/drawing/2014/main" id="{6E894B59-B710-460A-A13F-B4EDEE5E7CC9}"/>
              </a:ext>
            </a:extLst>
          </p:cNvPr>
          <p:cNvCxnSpPr>
            <a:cxnSpLocks/>
            <a:stCxn id="20" idx="6"/>
          </p:cNvCxnSpPr>
          <p:nvPr/>
        </p:nvCxnSpPr>
        <p:spPr>
          <a:xfrm>
            <a:off x="3842428" y="1790816"/>
            <a:ext cx="982344" cy="17987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箭頭接點 770">
            <a:extLst>
              <a:ext uri="{FF2B5EF4-FFF2-40B4-BE49-F238E27FC236}">
                <a16:creationId xmlns:a16="http://schemas.microsoft.com/office/drawing/2014/main" id="{7973D04D-130E-4213-9FB3-BEE2C5C89A24}"/>
              </a:ext>
            </a:extLst>
          </p:cNvPr>
          <p:cNvCxnSpPr>
            <a:cxnSpLocks/>
            <a:stCxn id="100" idx="6"/>
          </p:cNvCxnSpPr>
          <p:nvPr/>
        </p:nvCxnSpPr>
        <p:spPr>
          <a:xfrm flipV="1">
            <a:off x="3830624" y="3581300"/>
            <a:ext cx="994148" cy="1658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箭頭接點 772">
            <a:extLst>
              <a:ext uri="{FF2B5EF4-FFF2-40B4-BE49-F238E27FC236}">
                <a16:creationId xmlns:a16="http://schemas.microsoft.com/office/drawing/2014/main" id="{75583043-B60D-4CC2-87FB-21DF3558D0F4}"/>
              </a:ext>
            </a:extLst>
          </p:cNvPr>
          <p:cNvCxnSpPr>
            <a:cxnSpLocks/>
            <a:stCxn id="101" idx="6"/>
          </p:cNvCxnSpPr>
          <p:nvPr/>
        </p:nvCxnSpPr>
        <p:spPr>
          <a:xfrm flipV="1">
            <a:off x="3825635" y="3581300"/>
            <a:ext cx="999137" cy="2394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箭號: 向右 59">
            <a:extLst>
              <a:ext uri="{FF2B5EF4-FFF2-40B4-BE49-F238E27FC236}">
                <a16:creationId xmlns:a16="http://schemas.microsoft.com/office/drawing/2014/main" id="{B56710D2-AF96-4456-A4B2-5FACAD5FB0D8}"/>
              </a:ext>
            </a:extLst>
          </p:cNvPr>
          <p:cNvSpPr/>
          <p:nvPr/>
        </p:nvSpPr>
        <p:spPr bwMode="auto">
          <a:xfrm>
            <a:off x="362478" y="2545733"/>
            <a:ext cx="641314" cy="484632"/>
          </a:xfrm>
          <a:prstGeom prst="rightArrow">
            <a:avLst/>
          </a:prstGeom>
          <a:solidFill>
            <a:srgbClr val="0432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1" i="0" u="none" strike="noStrike" cap="none" normalizeH="0" baseline="0">
              <a:ln>
                <a:noFill/>
              </a:ln>
              <a:solidFill>
                <a:srgbClr val="404040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61" name="箭號: 向右 60">
            <a:extLst>
              <a:ext uri="{FF2B5EF4-FFF2-40B4-BE49-F238E27FC236}">
                <a16:creationId xmlns:a16="http://schemas.microsoft.com/office/drawing/2014/main" id="{B536FA20-32C7-470F-9451-78462C67B056}"/>
              </a:ext>
            </a:extLst>
          </p:cNvPr>
          <p:cNvSpPr/>
          <p:nvPr/>
        </p:nvSpPr>
        <p:spPr bwMode="auto">
          <a:xfrm>
            <a:off x="5777224" y="3371254"/>
            <a:ext cx="641314" cy="4846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1" i="0" u="none" strike="noStrike" cap="none" normalizeH="0" baseline="0">
              <a:ln>
                <a:noFill/>
              </a:ln>
              <a:solidFill>
                <a:srgbClr val="404040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C131BB3F-552A-4C12-88C9-577E89421568}"/>
              </a:ext>
            </a:extLst>
          </p:cNvPr>
          <p:cNvSpPr/>
          <p:nvPr/>
        </p:nvSpPr>
        <p:spPr>
          <a:xfrm>
            <a:off x="732771" y="915882"/>
            <a:ext cx="1664238" cy="461665"/>
          </a:xfrm>
          <a:prstGeom prst="rect">
            <a:avLst/>
          </a:prstGeom>
          <a:ln>
            <a:solidFill>
              <a:srgbClr val="0432FF"/>
            </a:solidFill>
          </a:ln>
        </p:spPr>
        <p:txBody>
          <a:bodyPr wrap="none">
            <a:spAutoFit/>
          </a:bodyPr>
          <a:lstStyle/>
          <a:p>
            <a:pPr algn="ctr" fontAlgn="ctr"/>
            <a:r>
              <a:rPr lang="en-US" altLang="zh-TW" sz="2400" b="1" dirty="0">
                <a:solidFill>
                  <a:srgbClr val="0432FF"/>
                </a:solidFill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Input layer</a:t>
            </a:r>
            <a:endParaRPr lang="fr-CA" altLang="zh-TW" sz="2400" b="1" dirty="0">
              <a:solidFill>
                <a:srgbClr val="0432FF"/>
              </a:solidFill>
              <a:latin typeface="Times New Roman" panose="02020603050405020304" pitchFamily="18" charset="0"/>
              <a:ea typeface="Menlo" panose="020B06090308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CEB2CED0-E21D-4F5D-89AB-3A4A648FD5FB}"/>
              </a:ext>
            </a:extLst>
          </p:cNvPr>
          <p:cNvSpPr/>
          <p:nvPr/>
        </p:nvSpPr>
        <p:spPr>
          <a:xfrm>
            <a:off x="4557295" y="3950329"/>
            <a:ext cx="22665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Water Density?</a:t>
            </a:r>
            <a:endParaRPr lang="fr-CA" altLang="zh-TW" sz="2400" b="1" dirty="0">
              <a:solidFill>
                <a:srgbClr val="FF0000"/>
              </a:solidFill>
              <a:latin typeface="Times New Roman" panose="02020603050405020304" pitchFamily="18" charset="0"/>
              <a:ea typeface="Menlo" panose="020B06090308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AD03E870-C0E4-4C8C-A60C-A98E5DCE9188}"/>
              </a:ext>
            </a:extLst>
          </p:cNvPr>
          <p:cNvSpPr/>
          <p:nvPr/>
        </p:nvSpPr>
        <p:spPr>
          <a:xfrm>
            <a:off x="2621686" y="915883"/>
            <a:ext cx="1901483" cy="461665"/>
          </a:xfrm>
          <a:prstGeom prst="rect">
            <a:avLst/>
          </a:prstGeom>
          <a:ln>
            <a:solidFill>
              <a:srgbClr val="007150"/>
            </a:solidFill>
          </a:ln>
        </p:spPr>
        <p:txBody>
          <a:bodyPr wrap="none">
            <a:spAutoFit/>
          </a:bodyPr>
          <a:lstStyle/>
          <a:p>
            <a:pPr algn="ctr" fontAlgn="ctr"/>
            <a:r>
              <a:rPr lang="en-US" altLang="zh-TW" sz="2400" b="1" dirty="0">
                <a:solidFill>
                  <a:srgbClr val="009550"/>
                </a:solidFill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Hidden layer</a:t>
            </a:r>
            <a:endParaRPr lang="fr-CA" altLang="zh-TW" sz="2400" b="1" dirty="0">
              <a:solidFill>
                <a:srgbClr val="009550"/>
              </a:solidFill>
              <a:latin typeface="Times New Roman" panose="02020603050405020304" pitchFamily="18" charset="0"/>
              <a:ea typeface="Menlo" panose="020B06090308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6B060991-1D00-4DBB-B153-3F6B77565F1A}"/>
              </a:ext>
            </a:extLst>
          </p:cNvPr>
          <p:cNvSpPr/>
          <p:nvPr/>
        </p:nvSpPr>
        <p:spPr>
          <a:xfrm>
            <a:off x="4747846" y="915882"/>
            <a:ext cx="1885453" cy="46166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 fontAlgn="ctr"/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Output layer</a:t>
            </a:r>
            <a:endParaRPr lang="fr-CA" altLang="zh-TW" sz="2400" b="1" dirty="0">
              <a:solidFill>
                <a:srgbClr val="FF0000"/>
              </a:solidFill>
              <a:latin typeface="Times New Roman" panose="02020603050405020304" pitchFamily="18" charset="0"/>
              <a:ea typeface="Menlo" panose="020B0609030804020204" pitchFamily="49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字方塊 91">
                <a:extLst>
                  <a:ext uri="{FF2B5EF4-FFF2-40B4-BE49-F238E27FC236}">
                    <a16:creationId xmlns:a16="http://schemas.microsoft.com/office/drawing/2014/main" id="{78730D9E-E7D5-4187-BDEC-0AD89A6C35A9}"/>
                  </a:ext>
                </a:extLst>
              </p:cNvPr>
              <p:cNvSpPr txBox="1"/>
              <p:nvPr/>
            </p:nvSpPr>
            <p:spPr>
              <a:xfrm>
                <a:off x="6947792" y="1693743"/>
                <a:ext cx="313066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TW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zh-TW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altLang="zh-TW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98</m:t>
                              </m:r>
                            </m:e>
                            <m:e>
                              <m:r>
                                <a:rPr lang="en-US" altLang="zh-TW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TW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2" name="文字方塊 91">
                <a:extLst>
                  <a:ext uri="{FF2B5EF4-FFF2-40B4-BE49-F238E27FC236}">
                    <a16:creationId xmlns:a16="http://schemas.microsoft.com/office/drawing/2014/main" id="{78730D9E-E7D5-4187-BDEC-0AD89A6C3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792" y="1693743"/>
                <a:ext cx="3130665" cy="307777"/>
              </a:xfrm>
              <a:prstGeom prst="rect">
                <a:avLst/>
              </a:prstGeom>
              <a:blipFill>
                <a:blip r:embed="rId4"/>
                <a:stretch>
                  <a:fillRect l="-4678" t="-26000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橢圓 99">
            <a:extLst>
              <a:ext uri="{FF2B5EF4-FFF2-40B4-BE49-F238E27FC236}">
                <a16:creationId xmlns:a16="http://schemas.microsoft.com/office/drawing/2014/main" id="{5928BE67-E459-4E5D-B5F9-89E64A945195}"/>
              </a:ext>
            </a:extLst>
          </p:cNvPr>
          <p:cNvSpPr/>
          <p:nvPr/>
        </p:nvSpPr>
        <p:spPr>
          <a:xfrm>
            <a:off x="3290624" y="3327886"/>
            <a:ext cx="540000" cy="540000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TW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橢圓 100">
            <a:extLst>
              <a:ext uri="{FF2B5EF4-FFF2-40B4-BE49-F238E27FC236}">
                <a16:creationId xmlns:a16="http://schemas.microsoft.com/office/drawing/2014/main" id="{41AA51EB-347C-4F45-A374-71F892568587}"/>
              </a:ext>
            </a:extLst>
          </p:cNvPr>
          <p:cNvSpPr/>
          <p:nvPr/>
        </p:nvSpPr>
        <p:spPr>
          <a:xfrm>
            <a:off x="3285635" y="5706016"/>
            <a:ext cx="540000" cy="540000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TW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橢圓 106">
            <a:extLst>
              <a:ext uri="{FF2B5EF4-FFF2-40B4-BE49-F238E27FC236}">
                <a16:creationId xmlns:a16="http://schemas.microsoft.com/office/drawing/2014/main" id="{AEB7B54F-CBA7-49A7-B4D6-CAF2AC369C4A}"/>
              </a:ext>
            </a:extLst>
          </p:cNvPr>
          <p:cNvSpPr/>
          <p:nvPr/>
        </p:nvSpPr>
        <p:spPr>
          <a:xfrm>
            <a:off x="1138118" y="4150159"/>
            <a:ext cx="540000" cy="540000"/>
          </a:xfrm>
          <a:prstGeom prst="ellipse">
            <a:avLst/>
          </a:prstGeom>
          <a:solidFill>
            <a:srgbClr val="0432FF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TW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8" name="直線箭頭接點 761">
            <a:extLst>
              <a:ext uri="{FF2B5EF4-FFF2-40B4-BE49-F238E27FC236}">
                <a16:creationId xmlns:a16="http://schemas.microsoft.com/office/drawing/2014/main" id="{A4DA777D-074B-4F7E-A368-A14824B02F3C}"/>
              </a:ext>
            </a:extLst>
          </p:cNvPr>
          <p:cNvCxnSpPr>
            <a:cxnSpLocks/>
            <a:stCxn id="107" idx="6"/>
          </p:cNvCxnSpPr>
          <p:nvPr/>
        </p:nvCxnSpPr>
        <p:spPr>
          <a:xfrm flipV="1">
            <a:off x="1678118" y="1774228"/>
            <a:ext cx="1216152" cy="26459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箭頭接點 761">
            <a:extLst>
              <a:ext uri="{FF2B5EF4-FFF2-40B4-BE49-F238E27FC236}">
                <a16:creationId xmlns:a16="http://schemas.microsoft.com/office/drawing/2014/main" id="{CC9FE786-144B-4127-91A3-3FC7FAB002D2}"/>
              </a:ext>
            </a:extLst>
          </p:cNvPr>
          <p:cNvCxnSpPr>
            <a:cxnSpLocks/>
            <a:stCxn id="107" idx="6"/>
          </p:cNvCxnSpPr>
          <p:nvPr/>
        </p:nvCxnSpPr>
        <p:spPr>
          <a:xfrm flipV="1">
            <a:off x="1678118" y="3613570"/>
            <a:ext cx="1236394" cy="8065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箭頭接點 761">
            <a:extLst>
              <a:ext uri="{FF2B5EF4-FFF2-40B4-BE49-F238E27FC236}">
                <a16:creationId xmlns:a16="http://schemas.microsoft.com/office/drawing/2014/main" id="{94985B8E-1BF3-4698-98B4-E9747327B4A9}"/>
              </a:ext>
            </a:extLst>
          </p:cNvPr>
          <p:cNvCxnSpPr>
            <a:cxnSpLocks/>
            <a:stCxn id="107" idx="6"/>
          </p:cNvCxnSpPr>
          <p:nvPr/>
        </p:nvCxnSpPr>
        <p:spPr>
          <a:xfrm>
            <a:off x="1678118" y="4420159"/>
            <a:ext cx="1216152" cy="162821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文字方塊 137">
            <a:extLst>
              <a:ext uri="{FF2B5EF4-FFF2-40B4-BE49-F238E27FC236}">
                <a16:creationId xmlns:a16="http://schemas.microsoft.com/office/drawing/2014/main" id="{86096D3A-115B-4F9C-B3B8-63F3CB569640}"/>
              </a:ext>
            </a:extLst>
          </p:cNvPr>
          <p:cNvSpPr txBox="1"/>
          <p:nvPr/>
        </p:nvSpPr>
        <p:spPr>
          <a:xfrm>
            <a:off x="191246" y="2100900"/>
            <a:ext cx="98007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b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= 298 K</a:t>
            </a:r>
            <a:endParaRPr lang="zh-TW" altLang="en-US" b="1" dirty="0">
              <a:solidFill>
                <a:srgbClr val="0432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箭號: 向右 139">
            <a:extLst>
              <a:ext uri="{FF2B5EF4-FFF2-40B4-BE49-F238E27FC236}">
                <a16:creationId xmlns:a16="http://schemas.microsoft.com/office/drawing/2014/main" id="{DCE1D2E6-BB94-4C44-A889-C148FEA6873F}"/>
              </a:ext>
            </a:extLst>
          </p:cNvPr>
          <p:cNvSpPr/>
          <p:nvPr/>
        </p:nvSpPr>
        <p:spPr bwMode="auto">
          <a:xfrm>
            <a:off x="362478" y="4177843"/>
            <a:ext cx="641314" cy="484632"/>
          </a:xfrm>
          <a:prstGeom prst="rightArrow">
            <a:avLst/>
          </a:prstGeom>
          <a:solidFill>
            <a:srgbClr val="0432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1" i="0" u="none" strike="noStrike" cap="none" normalizeH="0" baseline="0">
              <a:ln>
                <a:noFill/>
              </a:ln>
              <a:solidFill>
                <a:srgbClr val="404040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字方塊 146">
                <a:extLst>
                  <a:ext uri="{FF2B5EF4-FFF2-40B4-BE49-F238E27FC236}">
                    <a16:creationId xmlns:a16="http://schemas.microsoft.com/office/drawing/2014/main" id="{17B1384B-988E-4B09-B994-7B23552EC76B}"/>
                  </a:ext>
                </a:extLst>
              </p:cNvPr>
              <p:cNvSpPr txBox="1"/>
              <p:nvPr/>
            </p:nvSpPr>
            <p:spPr>
              <a:xfrm>
                <a:off x="6947792" y="2502370"/>
                <a:ext cx="5161926" cy="5477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TW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TW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ij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kumimoji="1" lang="en-US" altLang="zh-TW" sz="2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W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i="1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i="1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j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kumimoji="1" lang="zh-TW" altLang="en-US" sz="2000" b="1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kumimoji="1" lang="en-US" altLang="zh-TW" sz="2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W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i="1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i="1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j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b="0" i="0" baseline="-2500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kumimoji="1" lang="en-US" altLang="zh-TW" sz="2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W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i="1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i="1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j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b="0" i="0" baseline="-2500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kumimoji="1" lang="en-US" altLang="zh-TW" sz="2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W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i="1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b="0" i="0" baseline="-2500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i="1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j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kumimoji="1" lang="en-US" altLang="zh-TW" sz="2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W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i="1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b="0" i="0" baseline="-2500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i="1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j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b="0" i="0" baseline="-2500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kumimoji="1" lang="en-US" altLang="zh-TW" sz="2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W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i="1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b="0" i="0" baseline="-2500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i="1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j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b="0" i="0" baseline="-2500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.1</m:t>
                              </m:r>
                            </m:e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0.2</m:t>
                              </m:r>
                            </m:e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0.3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0.3</m:t>
                              </m:r>
                            </m:e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0.2</m:t>
                              </m:r>
                            </m:e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TW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7" name="文字方塊 146">
                <a:extLst>
                  <a:ext uri="{FF2B5EF4-FFF2-40B4-BE49-F238E27FC236}">
                    <a16:creationId xmlns:a16="http://schemas.microsoft.com/office/drawing/2014/main" id="{17B1384B-988E-4B09-B994-7B23552EC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792" y="2502370"/>
                <a:ext cx="5161926" cy="547779"/>
              </a:xfrm>
              <a:prstGeom prst="rect">
                <a:avLst/>
              </a:prstGeom>
              <a:blipFill>
                <a:blip r:embed="rId5"/>
                <a:stretch>
                  <a:fillRect l="-2834" b="-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文字方塊 147">
                <a:extLst>
                  <a:ext uri="{FF2B5EF4-FFF2-40B4-BE49-F238E27FC236}">
                    <a16:creationId xmlns:a16="http://schemas.microsoft.com/office/drawing/2014/main" id="{DF881B04-B285-498F-95A5-01C3151CCBCD}"/>
                  </a:ext>
                </a:extLst>
              </p:cNvPr>
              <p:cNvSpPr txBox="1"/>
              <p:nvPr/>
            </p:nvSpPr>
            <p:spPr>
              <a:xfrm>
                <a:off x="6947792" y="4411994"/>
                <a:ext cx="2474011" cy="8456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TW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jk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kumimoji="1" lang="en-US" altLang="zh-TW" sz="2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W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b="0" i="0" baseline="-2500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j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b="0" i="1" baseline="-2500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k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kumimoji="1" lang="en-US" altLang="zh-TW" sz="2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W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b="0" i="1" baseline="-2500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j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b="0" i="0" baseline="-2500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b="0" i="1" baseline="-2500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k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kumimoji="1" lang="en-US" altLang="zh-TW" sz="2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W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b="0" i="1" baseline="-2500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j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b="0" i="0" baseline="-2500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b="0" i="1" baseline="-2500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k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0.2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TW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8" name="文字方塊 147">
                <a:extLst>
                  <a:ext uri="{FF2B5EF4-FFF2-40B4-BE49-F238E27FC236}">
                    <a16:creationId xmlns:a16="http://schemas.microsoft.com/office/drawing/2014/main" id="{DF881B04-B285-498F-95A5-01C3151CCB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792" y="4411994"/>
                <a:ext cx="2474011" cy="845616"/>
              </a:xfrm>
              <a:prstGeom prst="rect">
                <a:avLst/>
              </a:prstGeom>
              <a:blipFill>
                <a:blip r:embed="rId6"/>
                <a:stretch>
                  <a:fillRect l="-5911" b="-65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0" name="矩形 1039">
            <a:extLst>
              <a:ext uri="{FF2B5EF4-FFF2-40B4-BE49-F238E27FC236}">
                <a16:creationId xmlns:a16="http://schemas.microsoft.com/office/drawing/2014/main" id="{73EBA301-A14A-4E3B-9F9F-FDD487EFA9EB}"/>
              </a:ext>
            </a:extLst>
          </p:cNvPr>
          <p:cNvSpPr/>
          <p:nvPr/>
        </p:nvSpPr>
        <p:spPr>
          <a:xfrm>
            <a:off x="1540589" y="2099094"/>
            <a:ext cx="655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4914DB75-EA21-444D-9080-E0472A7C4A31}"/>
              </a:ext>
            </a:extLst>
          </p:cNvPr>
          <p:cNvSpPr/>
          <p:nvPr/>
        </p:nvSpPr>
        <p:spPr>
          <a:xfrm>
            <a:off x="1794341" y="2590948"/>
            <a:ext cx="621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D95A4A06-56EF-41DB-9401-DE77AB6DB3BD}"/>
              </a:ext>
            </a:extLst>
          </p:cNvPr>
          <p:cNvSpPr/>
          <p:nvPr/>
        </p:nvSpPr>
        <p:spPr>
          <a:xfrm>
            <a:off x="1307912" y="3100480"/>
            <a:ext cx="655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B7B60333-1777-4089-B2D2-A3B860D39C79}"/>
              </a:ext>
            </a:extLst>
          </p:cNvPr>
          <p:cNvSpPr/>
          <p:nvPr/>
        </p:nvSpPr>
        <p:spPr>
          <a:xfrm>
            <a:off x="1279581" y="3714449"/>
            <a:ext cx="655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23861E7B-2141-4871-BF51-7D99218D4BE2}"/>
              </a:ext>
            </a:extLst>
          </p:cNvPr>
          <p:cNvSpPr/>
          <p:nvPr/>
        </p:nvSpPr>
        <p:spPr>
          <a:xfrm>
            <a:off x="1777221" y="4388201"/>
            <a:ext cx="655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DD9BA579-D0F6-4BAB-BE2F-EB6E7803D357}"/>
              </a:ext>
            </a:extLst>
          </p:cNvPr>
          <p:cNvSpPr/>
          <p:nvPr/>
        </p:nvSpPr>
        <p:spPr>
          <a:xfrm>
            <a:off x="1455695" y="4703497"/>
            <a:ext cx="655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972F2BE3-50F4-4063-BAB2-F6FA8EE31753}"/>
              </a:ext>
            </a:extLst>
          </p:cNvPr>
          <p:cNvSpPr/>
          <p:nvPr/>
        </p:nvSpPr>
        <p:spPr>
          <a:xfrm>
            <a:off x="3825304" y="1543282"/>
            <a:ext cx="689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E4FBDAAF-70B7-4BEC-8D48-23C7EC77C5AE}"/>
              </a:ext>
            </a:extLst>
          </p:cNvPr>
          <p:cNvSpPr/>
          <p:nvPr/>
        </p:nvSpPr>
        <p:spPr>
          <a:xfrm>
            <a:off x="3813831" y="3232805"/>
            <a:ext cx="689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0D33C526-C816-478C-8794-9785FA6C2AF5}"/>
              </a:ext>
            </a:extLst>
          </p:cNvPr>
          <p:cNvSpPr/>
          <p:nvPr/>
        </p:nvSpPr>
        <p:spPr>
          <a:xfrm>
            <a:off x="3825304" y="5800811"/>
            <a:ext cx="689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2" name="直線箭頭接點 770">
            <a:extLst>
              <a:ext uri="{FF2B5EF4-FFF2-40B4-BE49-F238E27FC236}">
                <a16:creationId xmlns:a16="http://schemas.microsoft.com/office/drawing/2014/main" id="{C62D9857-2788-4BF8-8F5B-0DBE8EDB067D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2899546" y="1790816"/>
            <a:ext cx="40288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箭頭接點 770">
            <a:extLst>
              <a:ext uri="{FF2B5EF4-FFF2-40B4-BE49-F238E27FC236}">
                <a16:creationId xmlns:a16="http://schemas.microsoft.com/office/drawing/2014/main" id="{21481A19-F95C-4323-A683-0126868C6BEB}"/>
              </a:ext>
            </a:extLst>
          </p:cNvPr>
          <p:cNvCxnSpPr>
            <a:cxnSpLocks/>
            <a:endCxn id="100" idx="2"/>
          </p:cNvCxnSpPr>
          <p:nvPr/>
        </p:nvCxnSpPr>
        <p:spPr>
          <a:xfrm>
            <a:off x="2921372" y="3597886"/>
            <a:ext cx="36925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箭頭接點 770">
            <a:extLst>
              <a:ext uri="{FF2B5EF4-FFF2-40B4-BE49-F238E27FC236}">
                <a16:creationId xmlns:a16="http://schemas.microsoft.com/office/drawing/2014/main" id="{20648664-1733-4C4C-BB7C-242D693E2A16}"/>
              </a:ext>
            </a:extLst>
          </p:cNvPr>
          <p:cNvCxnSpPr>
            <a:cxnSpLocks/>
            <a:endCxn id="101" idx="2"/>
          </p:cNvCxnSpPr>
          <p:nvPr/>
        </p:nvCxnSpPr>
        <p:spPr>
          <a:xfrm flipV="1">
            <a:off x="2899617" y="5976016"/>
            <a:ext cx="386018" cy="568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箭頭接點 770">
            <a:extLst>
              <a:ext uri="{FF2B5EF4-FFF2-40B4-BE49-F238E27FC236}">
                <a16:creationId xmlns:a16="http://schemas.microsoft.com/office/drawing/2014/main" id="{805BB9DC-91CF-43A2-BAC3-2A56448085FC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4824772" y="3581298"/>
            <a:ext cx="3692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矩形 273">
            <a:extLst>
              <a:ext uri="{FF2B5EF4-FFF2-40B4-BE49-F238E27FC236}">
                <a16:creationId xmlns:a16="http://schemas.microsoft.com/office/drawing/2014/main" id="{6E8CC93A-5B49-4489-B493-12C836391605}"/>
              </a:ext>
            </a:extLst>
          </p:cNvPr>
          <p:cNvSpPr/>
          <p:nvPr/>
        </p:nvSpPr>
        <p:spPr>
          <a:xfrm>
            <a:off x="4761429" y="3119088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5" name="矩形 274">
            <a:extLst>
              <a:ext uri="{FF2B5EF4-FFF2-40B4-BE49-F238E27FC236}">
                <a16:creationId xmlns:a16="http://schemas.microsoft.com/office/drawing/2014/main" id="{610DABBF-7FD5-4044-AECB-16666D654CD9}"/>
              </a:ext>
            </a:extLst>
          </p:cNvPr>
          <p:cNvSpPr/>
          <p:nvPr/>
        </p:nvSpPr>
        <p:spPr>
          <a:xfrm>
            <a:off x="2822008" y="1368977"/>
            <a:ext cx="458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" name="矩形 275">
            <a:extLst>
              <a:ext uri="{FF2B5EF4-FFF2-40B4-BE49-F238E27FC236}">
                <a16:creationId xmlns:a16="http://schemas.microsoft.com/office/drawing/2014/main" id="{F7576A5B-E703-417E-8BC3-1589219C573B}"/>
              </a:ext>
            </a:extLst>
          </p:cNvPr>
          <p:cNvSpPr/>
          <p:nvPr/>
        </p:nvSpPr>
        <p:spPr>
          <a:xfrm>
            <a:off x="2822007" y="3167462"/>
            <a:ext cx="458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7" name="矩形 276">
            <a:extLst>
              <a:ext uri="{FF2B5EF4-FFF2-40B4-BE49-F238E27FC236}">
                <a16:creationId xmlns:a16="http://schemas.microsoft.com/office/drawing/2014/main" id="{BE92C094-4E22-42D1-ABA2-1F8382BE9FF7}"/>
              </a:ext>
            </a:extLst>
          </p:cNvPr>
          <p:cNvSpPr/>
          <p:nvPr/>
        </p:nvSpPr>
        <p:spPr>
          <a:xfrm>
            <a:off x="2822008" y="5521350"/>
            <a:ext cx="458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>
                <a:extLst>
                  <a:ext uri="{FF2B5EF4-FFF2-40B4-BE49-F238E27FC236}">
                    <a16:creationId xmlns:a16="http://schemas.microsoft.com/office/drawing/2014/main" id="{FD50205C-D403-47C2-9424-167F3892B76B}"/>
                  </a:ext>
                </a:extLst>
              </p:cNvPr>
              <p:cNvSpPr txBox="1"/>
              <p:nvPr/>
            </p:nvSpPr>
            <p:spPr>
              <a:xfrm>
                <a:off x="6947792" y="3667293"/>
                <a:ext cx="440184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TW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TW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kumimoji="1" lang="en-US" altLang="zh-TW" sz="2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B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i="1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j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kumimoji="1" lang="zh-TW" altLang="en-US" sz="2000" b="1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kumimoji="1" lang="en-US" altLang="zh-TW" sz="2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B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i="1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j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b="0" i="0" baseline="-2500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kumimoji="1" lang="en-US" altLang="zh-TW" sz="2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B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i="1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j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b="0" i="0" baseline="-2500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altLang="zh-TW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</m:e>
                            <m:e>
                              <m:r>
                                <a:rPr lang="en-US" altLang="zh-TW" sz="2000" b="0" i="0" smtClean="0">
                                  <a:latin typeface="Cambria Math" panose="02040503050406030204" pitchFamily="18" charset="0"/>
                                </a:rPr>
                                <m:t>0.2</m:t>
                              </m:r>
                            </m:e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0.3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TW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8" name="文字方塊 67">
                <a:extLst>
                  <a:ext uri="{FF2B5EF4-FFF2-40B4-BE49-F238E27FC236}">
                    <a16:creationId xmlns:a16="http://schemas.microsoft.com/office/drawing/2014/main" id="{FD50205C-D403-47C2-9424-167F3892B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792" y="3667293"/>
                <a:ext cx="4401846" cy="307777"/>
              </a:xfrm>
              <a:prstGeom prst="rect">
                <a:avLst/>
              </a:prstGeom>
              <a:blipFill>
                <a:blip r:embed="rId7"/>
                <a:stretch>
                  <a:fillRect l="-3324" t="-26000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4F5C55CE-A532-4A87-9F79-4E41BD40531B}"/>
                  </a:ext>
                </a:extLst>
              </p:cNvPr>
              <p:cNvSpPr txBox="1"/>
              <p:nvPr/>
            </p:nvSpPr>
            <p:spPr>
              <a:xfrm>
                <a:off x="6947792" y="5635410"/>
                <a:ext cx="451085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TW" sz="2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TW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kumimoji="1" lang="en-US" altLang="zh-TW" sz="2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B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b="0" i="1" baseline="-2500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k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kumimoji="1" lang="zh-TW" altLang="en-US" sz="2000" b="1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kumimoji="1" lang="en-US" altLang="zh-TW" sz="2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B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b="0" i="1" baseline="-2500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k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b="0" i="0" baseline="-2500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kumimoji="1" lang="en-US" altLang="zh-TW" sz="2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B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b="0" i="1" baseline="-2500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k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b="0" i="0" baseline="-2500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altLang="zh-TW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0.3</m:t>
                              </m:r>
                            </m:e>
                            <m:e>
                              <m:r>
                                <a:rPr lang="en-US" altLang="zh-TW" sz="2000" b="0" i="0" smtClean="0">
                                  <a:latin typeface="Cambria Math" panose="02040503050406030204" pitchFamily="18" charset="0"/>
                                </a:rPr>
                                <m:t>0.2</m:t>
                              </m:r>
                            </m:e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TW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4F5C55CE-A532-4A87-9F79-4E41BD4053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792" y="5635410"/>
                <a:ext cx="4510850" cy="307777"/>
              </a:xfrm>
              <a:prstGeom prst="rect">
                <a:avLst/>
              </a:prstGeom>
              <a:blipFill>
                <a:blip r:embed="rId8"/>
                <a:stretch>
                  <a:fillRect l="-3243" t="-25490" b="-4902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文字方塊 69">
            <a:extLst>
              <a:ext uri="{FF2B5EF4-FFF2-40B4-BE49-F238E27FC236}">
                <a16:creationId xmlns:a16="http://schemas.microsoft.com/office/drawing/2014/main" id="{6EB2F4A0-3AC8-4D38-84C7-9F0D17164E20}"/>
              </a:ext>
            </a:extLst>
          </p:cNvPr>
          <p:cNvSpPr txBox="1"/>
          <p:nvPr/>
        </p:nvSpPr>
        <p:spPr>
          <a:xfrm>
            <a:off x="191428" y="3739865"/>
            <a:ext cx="9330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b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= 1 atm</a:t>
            </a:r>
            <a:endParaRPr lang="zh-TW" altLang="en-US" b="1" baseline="-25000" dirty="0">
              <a:solidFill>
                <a:srgbClr val="0432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Practice</a:t>
            </a:r>
            <a:endParaRPr lang="en" altLang="zh-TW" sz="4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3" name="圖片 62">
            <a:extLst>
              <a:ext uri="{FF2B5EF4-FFF2-40B4-BE49-F238E27FC236}">
                <a16:creationId xmlns:a16="http://schemas.microsoft.com/office/drawing/2014/main" id="{DCAF432A-639E-934C-A054-812EE7F1B5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64" name="文字方塊 63">
            <a:extLst>
              <a:ext uri="{FF2B5EF4-FFF2-40B4-BE49-F238E27FC236}">
                <a16:creationId xmlns:a16="http://schemas.microsoft.com/office/drawing/2014/main" id="{5458CF73-40D4-7F49-9409-22B2FBEF4306}"/>
              </a:ext>
            </a:extLst>
          </p:cNvPr>
          <p:cNvSpPr txBox="1"/>
          <p:nvPr/>
        </p:nvSpPr>
        <p:spPr>
          <a:xfrm>
            <a:off x="132080" y="34544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42E30AB9-D3BE-4110-A7B8-D59664B21FEF}"/>
              </a:ext>
            </a:extLst>
          </p:cNvPr>
          <p:cNvSpPr/>
          <p:nvPr/>
        </p:nvSpPr>
        <p:spPr>
          <a:xfrm>
            <a:off x="1138118" y="2505614"/>
            <a:ext cx="540000" cy="540000"/>
          </a:xfrm>
          <a:prstGeom prst="ellipse">
            <a:avLst/>
          </a:prstGeom>
          <a:solidFill>
            <a:srgbClr val="0432FF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4AE978ED-5D5D-4C14-8FAF-4BC0A9031FEB}"/>
              </a:ext>
            </a:extLst>
          </p:cNvPr>
          <p:cNvSpPr/>
          <p:nvPr/>
        </p:nvSpPr>
        <p:spPr>
          <a:xfrm>
            <a:off x="3302428" y="1520816"/>
            <a:ext cx="540000" cy="540000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073E0500-E92E-4516-93A8-90D4BF311D51}"/>
              </a:ext>
            </a:extLst>
          </p:cNvPr>
          <p:cNvSpPr/>
          <p:nvPr/>
        </p:nvSpPr>
        <p:spPr>
          <a:xfrm>
            <a:off x="5194039" y="3311298"/>
            <a:ext cx="540000" cy="54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線箭頭接點 740">
            <a:extLst>
              <a:ext uri="{FF2B5EF4-FFF2-40B4-BE49-F238E27FC236}">
                <a16:creationId xmlns:a16="http://schemas.microsoft.com/office/drawing/2014/main" id="{110DE87A-A2E7-4093-8ABF-677042C46C4E}"/>
              </a:ext>
            </a:extLst>
          </p:cNvPr>
          <p:cNvCxnSpPr>
            <a:cxnSpLocks/>
            <a:stCxn id="18" idx="6"/>
          </p:cNvCxnSpPr>
          <p:nvPr/>
        </p:nvCxnSpPr>
        <p:spPr>
          <a:xfrm flipV="1">
            <a:off x="1678118" y="1774228"/>
            <a:ext cx="1198703" cy="100138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箭頭接點 759">
            <a:extLst>
              <a:ext uri="{FF2B5EF4-FFF2-40B4-BE49-F238E27FC236}">
                <a16:creationId xmlns:a16="http://schemas.microsoft.com/office/drawing/2014/main" id="{BB4298FF-2AF9-4BCC-B0FB-FA5262C298D1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1678118" y="2775614"/>
            <a:ext cx="1216152" cy="8379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箭頭接點 761">
            <a:extLst>
              <a:ext uri="{FF2B5EF4-FFF2-40B4-BE49-F238E27FC236}">
                <a16:creationId xmlns:a16="http://schemas.microsoft.com/office/drawing/2014/main" id="{248E9056-B7D3-4FC7-8B08-31F708AF51BC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1678118" y="2775614"/>
            <a:ext cx="1216152" cy="327276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箭頭接點 768">
            <a:extLst>
              <a:ext uri="{FF2B5EF4-FFF2-40B4-BE49-F238E27FC236}">
                <a16:creationId xmlns:a16="http://schemas.microsoft.com/office/drawing/2014/main" id="{6E894B59-B710-460A-A13F-B4EDEE5E7CC9}"/>
              </a:ext>
            </a:extLst>
          </p:cNvPr>
          <p:cNvCxnSpPr>
            <a:cxnSpLocks/>
            <a:stCxn id="20" idx="6"/>
          </p:cNvCxnSpPr>
          <p:nvPr/>
        </p:nvCxnSpPr>
        <p:spPr>
          <a:xfrm>
            <a:off x="3842428" y="1790816"/>
            <a:ext cx="982344" cy="17987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箭頭接點 770">
            <a:extLst>
              <a:ext uri="{FF2B5EF4-FFF2-40B4-BE49-F238E27FC236}">
                <a16:creationId xmlns:a16="http://schemas.microsoft.com/office/drawing/2014/main" id="{7973D04D-130E-4213-9FB3-BEE2C5C89A24}"/>
              </a:ext>
            </a:extLst>
          </p:cNvPr>
          <p:cNvCxnSpPr>
            <a:cxnSpLocks/>
            <a:stCxn id="100" idx="6"/>
          </p:cNvCxnSpPr>
          <p:nvPr/>
        </p:nvCxnSpPr>
        <p:spPr>
          <a:xfrm flipV="1">
            <a:off x="3830624" y="3581300"/>
            <a:ext cx="994148" cy="1658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箭頭接點 772">
            <a:extLst>
              <a:ext uri="{FF2B5EF4-FFF2-40B4-BE49-F238E27FC236}">
                <a16:creationId xmlns:a16="http://schemas.microsoft.com/office/drawing/2014/main" id="{75583043-B60D-4CC2-87FB-21DF3558D0F4}"/>
              </a:ext>
            </a:extLst>
          </p:cNvPr>
          <p:cNvCxnSpPr>
            <a:cxnSpLocks/>
            <a:stCxn id="101" idx="6"/>
          </p:cNvCxnSpPr>
          <p:nvPr/>
        </p:nvCxnSpPr>
        <p:spPr>
          <a:xfrm flipV="1">
            <a:off x="3825635" y="3581300"/>
            <a:ext cx="999137" cy="2394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箭號: 向右 59">
            <a:extLst>
              <a:ext uri="{FF2B5EF4-FFF2-40B4-BE49-F238E27FC236}">
                <a16:creationId xmlns:a16="http://schemas.microsoft.com/office/drawing/2014/main" id="{B56710D2-AF96-4456-A4B2-5FACAD5FB0D8}"/>
              </a:ext>
            </a:extLst>
          </p:cNvPr>
          <p:cNvSpPr/>
          <p:nvPr/>
        </p:nvSpPr>
        <p:spPr bwMode="auto">
          <a:xfrm>
            <a:off x="362478" y="2545733"/>
            <a:ext cx="641314" cy="484632"/>
          </a:xfrm>
          <a:prstGeom prst="rightArrow">
            <a:avLst/>
          </a:prstGeom>
          <a:solidFill>
            <a:srgbClr val="0432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1" i="0" u="none" strike="noStrike" cap="none" normalizeH="0" baseline="0">
              <a:ln>
                <a:noFill/>
              </a:ln>
              <a:solidFill>
                <a:srgbClr val="404040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61" name="箭號: 向右 60">
            <a:extLst>
              <a:ext uri="{FF2B5EF4-FFF2-40B4-BE49-F238E27FC236}">
                <a16:creationId xmlns:a16="http://schemas.microsoft.com/office/drawing/2014/main" id="{B536FA20-32C7-470F-9451-78462C67B056}"/>
              </a:ext>
            </a:extLst>
          </p:cNvPr>
          <p:cNvSpPr/>
          <p:nvPr/>
        </p:nvSpPr>
        <p:spPr bwMode="auto">
          <a:xfrm>
            <a:off x="5777224" y="3371254"/>
            <a:ext cx="641314" cy="4846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1" i="0" u="none" strike="noStrike" cap="none" normalizeH="0" baseline="0">
              <a:ln>
                <a:noFill/>
              </a:ln>
              <a:solidFill>
                <a:srgbClr val="404040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C131BB3F-552A-4C12-88C9-577E89421568}"/>
              </a:ext>
            </a:extLst>
          </p:cNvPr>
          <p:cNvSpPr/>
          <p:nvPr/>
        </p:nvSpPr>
        <p:spPr>
          <a:xfrm>
            <a:off x="732771" y="915882"/>
            <a:ext cx="1664238" cy="461665"/>
          </a:xfrm>
          <a:prstGeom prst="rect">
            <a:avLst/>
          </a:prstGeom>
          <a:ln>
            <a:solidFill>
              <a:srgbClr val="0432FF"/>
            </a:solidFill>
          </a:ln>
        </p:spPr>
        <p:txBody>
          <a:bodyPr wrap="none">
            <a:spAutoFit/>
          </a:bodyPr>
          <a:lstStyle/>
          <a:p>
            <a:pPr algn="ctr" fontAlgn="ctr"/>
            <a:r>
              <a:rPr lang="en-US" altLang="zh-TW" sz="2400" b="1" dirty="0">
                <a:solidFill>
                  <a:srgbClr val="0432FF"/>
                </a:solidFill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Input layer</a:t>
            </a:r>
            <a:endParaRPr lang="fr-CA" altLang="zh-TW" sz="2400" b="1" dirty="0">
              <a:solidFill>
                <a:srgbClr val="0432FF"/>
              </a:solidFill>
              <a:latin typeface="Times New Roman" panose="02020603050405020304" pitchFamily="18" charset="0"/>
              <a:ea typeface="Menlo" panose="020B06090308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AD03E870-C0E4-4C8C-A60C-A98E5DCE9188}"/>
              </a:ext>
            </a:extLst>
          </p:cNvPr>
          <p:cNvSpPr/>
          <p:nvPr/>
        </p:nvSpPr>
        <p:spPr>
          <a:xfrm>
            <a:off x="2621686" y="915883"/>
            <a:ext cx="1901483" cy="461665"/>
          </a:xfrm>
          <a:prstGeom prst="rect">
            <a:avLst/>
          </a:prstGeom>
          <a:ln>
            <a:solidFill>
              <a:srgbClr val="007150"/>
            </a:solidFill>
          </a:ln>
        </p:spPr>
        <p:txBody>
          <a:bodyPr wrap="none">
            <a:spAutoFit/>
          </a:bodyPr>
          <a:lstStyle/>
          <a:p>
            <a:pPr algn="ctr" fontAlgn="ctr"/>
            <a:r>
              <a:rPr lang="en-US" altLang="zh-TW" sz="2400" b="1" dirty="0">
                <a:solidFill>
                  <a:srgbClr val="009550"/>
                </a:solidFill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Hidden layer</a:t>
            </a:r>
            <a:endParaRPr lang="fr-CA" altLang="zh-TW" sz="2400" b="1" dirty="0">
              <a:solidFill>
                <a:srgbClr val="009550"/>
              </a:solidFill>
              <a:latin typeface="Times New Roman" panose="02020603050405020304" pitchFamily="18" charset="0"/>
              <a:ea typeface="Menlo" panose="020B06090308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6B060991-1D00-4DBB-B153-3F6B77565F1A}"/>
              </a:ext>
            </a:extLst>
          </p:cNvPr>
          <p:cNvSpPr/>
          <p:nvPr/>
        </p:nvSpPr>
        <p:spPr>
          <a:xfrm>
            <a:off x="4747846" y="915882"/>
            <a:ext cx="1885453" cy="46166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 fontAlgn="ctr"/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Output layer</a:t>
            </a:r>
            <a:endParaRPr lang="fr-CA" altLang="zh-TW" sz="2400" b="1" dirty="0">
              <a:solidFill>
                <a:srgbClr val="FF0000"/>
              </a:solidFill>
              <a:latin typeface="Times New Roman" panose="02020603050405020304" pitchFamily="18" charset="0"/>
              <a:ea typeface="Menlo" panose="020B0609030804020204" pitchFamily="49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字方塊 91">
                <a:extLst>
                  <a:ext uri="{FF2B5EF4-FFF2-40B4-BE49-F238E27FC236}">
                    <a16:creationId xmlns:a16="http://schemas.microsoft.com/office/drawing/2014/main" id="{78730D9E-E7D5-4187-BDEC-0AD89A6C35A9}"/>
                  </a:ext>
                </a:extLst>
              </p:cNvPr>
              <p:cNvSpPr txBox="1"/>
              <p:nvPr/>
            </p:nvSpPr>
            <p:spPr>
              <a:xfrm>
                <a:off x="5554029" y="2149679"/>
                <a:ext cx="6637971" cy="5477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000" i="1" smtClean="0">
                              <a:solidFill>
                                <a:srgbClr val="0071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000" i="1">
                                  <a:solidFill>
                                    <a:srgbClr val="0071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000">
                                    <a:solidFill>
                                      <a:srgbClr val="007150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  <m:r>
                                  <a:rPr lang="en-US" altLang="zh-TW" sz="2000" baseline="-25000">
                                    <a:solidFill>
                                      <a:srgbClr val="0071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000">
                                    <a:solidFill>
                                      <a:srgbClr val="007150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  <m:r>
                                  <a:rPr lang="en-US" altLang="zh-TW" sz="2000" baseline="-25000">
                                    <a:solidFill>
                                      <a:srgbClr val="0071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000" i="1">
                                    <a:solidFill>
                                      <a:srgbClr val="00715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 sz="2000" i="0" baseline="-25000">
                                    <a:solidFill>
                                      <a:srgbClr val="00715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00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00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000" b="0" i="0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000" b="0" i="0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kumimoji="1" lang="en-US" altLang="zh-TW" sz="2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W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i="1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i="1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kumimoji="1" lang="zh-TW" altLang="en-US" sz="2000" b="1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kumimoji="1" lang="en-US" altLang="zh-TW" sz="2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W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i="1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i="1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kumimoji="1" lang="en-US" altLang="zh-TW" sz="2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W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i="1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i="1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kumimoji="1" lang="en-US" altLang="zh-TW" sz="2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W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i="1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i="1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kumimoji="1" lang="en-US" altLang="zh-TW" sz="2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W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i="1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i="1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kumimoji="1" lang="en-US" altLang="zh-TW" sz="2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W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i="1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i="1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zh-TW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TW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kumimoji="1" lang="en-US" altLang="zh-TW" sz="2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i="1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kumimoji="1" lang="zh-TW" altLang="en-US" sz="2000" b="1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kumimoji="1" lang="en-US" altLang="zh-TW" sz="2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i="1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kumimoji="1" lang="en-US" altLang="zh-TW" sz="2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i="1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2" name="文字方塊 91">
                <a:extLst>
                  <a:ext uri="{FF2B5EF4-FFF2-40B4-BE49-F238E27FC236}">
                    <a16:creationId xmlns:a16="http://schemas.microsoft.com/office/drawing/2014/main" id="{78730D9E-E7D5-4187-BDEC-0AD89A6C3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4029" y="2149679"/>
                <a:ext cx="6637971" cy="547779"/>
              </a:xfrm>
              <a:prstGeom prst="rect">
                <a:avLst/>
              </a:prstGeom>
              <a:blipFill>
                <a:blip r:embed="rId4"/>
                <a:stretch>
                  <a:fillRect b="-89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橢圓 99">
            <a:extLst>
              <a:ext uri="{FF2B5EF4-FFF2-40B4-BE49-F238E27FC236}">
                <a16:creationId xmlns:a16="http://schemas.microsoft.com/office/drawing/2014/main" id="{5928BE67-E459-4E5D-B5F9-89E64A945195}"/>
              </a:ext>
            </a:extLst>
          </p:cNvPr>
          <p:cNvSpPr/>
          <p:nvPr/>
        </p:nvSpPr>
        <p:spPr>
          <a:xfrm>
            <a:off x="3290624" y="3327886"/>
            <a:ext cx="540000" cy="540000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TW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橢圓 100">
            <a:extLst>
              <a:ext uri="{FF2B5EF4-FFF2-40B4-BE49-F238E27FC236}">
                <a16:creationId xmlns:a16="http://schemas.microsoft.com/office/drawing/2014/main" id="{41AA51EB-347C-4F45-A374-71F892568587}"/>
              </a:ext>
            </a:extLst>
          </p:cNvPr>
          <p:cNvSpPr/>
          <p:nvPr/>
        </p:nvSpPr>
        <p:spPr>
          <a:xfrm>
            <a:off x="3285635" y="5706016"/>
            <a:ext cx="540000" cy="540000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TW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橢圓 106">
            <a:extLst>
              <a:ext uri="{FF2B5EF4-FFF2-40B4-BE49-F238E27FC236}">
                <a16:creationId xmlns:a16="http://schemas.microsoft.com/office/drawing/2014/main" id="{AEB7B54F-CBA7-49A7-B4D6-CAF2AC369C4A}"/>
              </a:ext>
            </a:extLst>
          </p:cNvPr>
          <p:cNvSpPr/>
          <p:nvPr/>
        </p:nvSpPr>
        <p:spPr>
          <a:xfrm>
            <a:off x="1138118" y="4150159"/>
            <a:ext cx="540000" cy="540000"/>
          </a:xfrm>
          <a:prstGeom prst="ellipse">
            <a:avLst/>
          </a:prstGeom>
          <a:solidFill>
            <a:srgbClr val="0432FF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TW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8" name="直線箭頭接點 761">
            <a:extLst>
              <a:ext uri="{FF2B5EF4-FFF2-40B4-BE49-F238E27FC236}">
                <a16:creationId xmlns:a16="http://schemas.microsoft.com/office/drawing/2014/main" id="{A4DA777D-074B-4F7E-A368-A14824B02F3C}"/>
              </a:ext>
            </a:extLst>
          </p:cNvPr>
          <p:cNvCxnSpPr>
            <a:cxnSpLocks/>
            <a:stCxn id="107" idx="6"/>
          </p:cNvCxnSpPr>
          <p:nvPr/>
        </p:nvCxnSpPr>
        <p:spPr>
          <a:xfrm flipV="1">
            <a:off x="1678118" y="1774228"/>
            <a:ext cx="1216152" cy="26459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箭頭接點 761">
            <a:extLst>
              <a:ext uri="{FF2B5EF4-FFF2-40B4-BE49-F238E27FC236}">
                <a16:creationId xmlns:a16="http://schemas.microsoft.com/office/drawing/2014/main" id="{CC9FE786-144B-4127-91A3-3FC7FAB002D2}"/>
              </a:ext>
            </a:extLst>
          </p:cNvPr>
          <p:cNvCxnSpPr>
            <a:cxnSpLocks/>
            <a:stCxn id="107" idx="6"/>
          </p:cNvCxnSpPr>
          <p:nvPr/>
        </p:nvCxnSpPr>
        <p:spPr>
          <a:xfrm flipV="1">
            <a:off x="1678118" y="3613570"/>
            <a:ext cx="1236394" cy="8065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箭頭接點 761">
            <a:extLst>
              <a:ext uri="{FF2B5EF4-FFF2-40B4-BE49-F238E27FC236}">
                <a16:creationId xmlns:a16="http://schemas.microsoft.com/office/drawing/2014/main" id="{94985B8E-1BF3-4698-98B4-E9747327B4A9}"/>
              </a:ext>
            </a:extLst>
          </p:cNvPr>
          <p:cNvCxnSpPr>
            <a:cxnSpLocks/>
            <a:stCxn id="107" idx="6"/>
          </p:cNvCxnSpPr>
          <p:nvPr/>
        </p:nvCxnSpPr>
        <p:spPr>
          <a:xfrm>
            <a:off x="1678118" y="4420159"/>
            <a:ext cx="1216152" cy="162821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文字方塊 137">
            <a:extLst>
              <a:ext uri="{FF2B5EF4-FFF2-40B4-BE49-F238E27FC236}">
                <a16:creationId xmlns:a16="http://schemas.microsoft.com/office/drawing/2014/main" id="{86096D3A-115B-4F9C-B3B8-63F3CB569640}"/>
              </a:ext>
            </a:extLst>
          </p:cNvPr>
          <p:cNvSpPr txBox="1"/>
          <p:nvPr/>
        </p:nvSpPr>
        <p:spPr>
          <a:xfrm>
            <a:off x="191246" y="2100900"/>
            <a:ext cx="98007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b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= 298 K</a:t>
            </a:r>
            <a:endParaRPr lang="zh-TW" altLang="en-US" b="1" dirty="0">
              <a:solidFill>
                <a:srgbClr val="0432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文字方塊 138">
            <a:extLst>
              <a:ext uri="{FF2B5EF4-FFF2-40B4-BE49-F238E27FC236}">
                <a16:creationId xmlns:a16="http://schemas.microsoft.com/office/drawing/2014/main" id="{C266D72C-8041-4ECC-B96E-2105C0C82F50}"/>
              </a:ext>
            </a:extLst>
          </p:cNvPr>
          <p:cNvSpPr txBox="1"/>
          <p:nvPr/>
        </p:nvSpPr>
        <p:spPr>
          <a:xfrm>
            <a:off x="191428" y="3739865"/>
            <a:ext cx="9330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b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= 1 atm</a:t>
            </a:r>
            <a:endParaRPr lang="zh-TW" altLang="en-US" b="1" baseline="-25000" dirty="0">
              <a:solidFill>
                <a:srgbClr val="0432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箭號: 向右 139">
            <a:extLst>
              <a:ext uri="{FF2B5EF4-FFF2-40B4-BE49-F238E27FC236}">
                <a16:creationId xmlns:a16="http://schemas.microsoft.com/office/drawing/2014/main" id="{DCE1D2E6-BB94-4C44-A889-C148FEA6873F}"/>
              </a:ext>
            </a:extLst>
          </p:cNvPr>
          <p:cNvSpPr/>
          <p:nvPr/>
        </p:nvSpPr>
        <p:spPr bwMode="auto">
          <a:xfrm>
            <a:off x="362478" y="4177843"/>
            <a:ext cx="641314" cy="484632"/>
          </a:xfrm>
          <a:prstGeom prst="rightArrow">
            <a:avLst/>
          </a:prstGeom>
          <a:solidFill>
            <a:srgbClr val="0432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1" i="0" u="none" strike="noStrike" cap="none" normalizeH="0" baseline="0">
              <a:ln>
                <a:noFill/>
              </a:ln>
              <a:solidFill>
                <a:srgbClr val="404040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040" name="矩形 1039">
            <a:extLst>
              <a:ext uri="{FF2B5EF4-FFF2-40B4-BE49-F238E27FC236}">
                <a16:creationId xmlns:a16="http://schemas.microsoft.com/office/drawing/2014/main" id="{73EBA301-A14A-4E3B-9F9F-FDD487EFA9EB}"/>
              </a:ext>
            </a:extLst>
          </p:cNvPr>
          <p:cNvSpPr/>
          <p:nvPr/>
        </p:nvSpPr>
        <p:spPr>
          <a:xfrm>
            <a:off x="1540589" y="2099094"/>
            <a:ext cx="655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4914DB75-EA21-444D-9080-E0472A7C4A31}"/>
              </a:ext>
            </a:extLst>
          </p:cNvPr>
          <p:cNvSpPr/>
          <p:nvPr/>
        </p:nvSpPr>
        <p:spPr>
          <a:xfrm>
            <a:off x="1794341" y="2590948"/>
            <a:ext cx="621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D95A4A06-56EF-41DB-9401-DE77AB6DB3BD}"/>
              </a:ext>
            </a:extLst>
          </p:cNvPr>
          <p:cNvSpPr/>
          <p:nvPr/>
        </p:nvSpPr>
        <p:spPr>
          <a:xfrm>
            <a:off x="1307912" y="3100480"/>
            <a:ext cx="655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B7B60333-1777-4089-B2D2-A3B860D39C79}"/>
              </a:ext>
            </a:extLst>
          </p:cNvPr>
          <p:cNvSpPr/>
          <p:nvPr/>
        </p:nvSpPr>
        <p:spPr>
          <a:xfrm>
            <a:off x="1279581" y="3714449"/>
            <a:ext cx="655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23861E7B-2141-4871-BF51-7D99218D4BE2}"/>
              </a:ext>
            </a:extLst>
          </p:cNvPr>
          <p:cNvSpPr/>
          <p:nvPr/>
        </p:nvSpPr>
        <p:spPr>
          <a:xfrm>
            <a:off x="1777221" y="4388201"/>
            <a:ext cx="655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DD9BA579-D0F6-4BAB-BE2F-EB6E7803D357}"/>
              </a:ext>
            </a:extLst>
          </p:cNvPr>
          <p:cNvSpPr/>
          <p:nvPr/>
        </p:nvSpPr>
        <p:spPr>
          <a:xfrm>
            <a:off x="1455695" y="4703497"/>
            <a:ext cx="655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972F2BE3-50F4-4063-BAB2-F6FA8EE31753}"/>
              </a:ext>
            </a:extLst>
          </p:cNvPr>
          <p:cNvSpPr/>
          <p:nvPr/>
        </p:nvSpPr>
        <p:spPr>
          <a:xfrm>
            <a:off x="3825304" y="1543282"/>
            <a:ext cx="689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E4FBDAAF-70B7-4BEC-8D48-23C7EC77C5AE}"/>
              </a:ext>
            </a:extLst>
          </p:cNvPr>
          <p:cNvSpPr/>
          <p:nvPr/>
        </p:nvSpPr>
        <p:spPr>
          <a:xfrm>
            <a:off x="3813831" y="3232805"/>
            <a:ext cx="689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0D33C526-C816-478C-8794-9785FA6C2AF5}"/>
              </a:ext>
            </a:extLst>
          </p:cNvPr>
          <p:cNvSpPr/>
          <p:nvPr/>
        </p:nvSpPr>
        <p:spPr>
          <a:xfrm>
            <a:off x="3825304" y="5800811"/>
            <a:ext cx="689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2" name="直線箭頭接點 770">
            <a:extLst>
              <a:ext uri="{FF2B5EF4-FFF2-40B4-BE49-F238E27FC236}">
                <a16:creationId xmlns:a16="http://schemas.microsoft.com/office/drawing/2014/main" id="{C62D9857-2788-4BF8-8F5B-0DBE8EDB067D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2899546" y="1790816"/>
            <a:ext cx="40288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箭頭接點 770">
            <a:extLst>
              <a:ext uri="{FF2B5EF4-FFF2-40B4-BE49-F238E27FC236}">
                <a16:creationId xmlns:a16="http://schemas.microsoft.com/office/drawing/2014/main" id="{21481A19-F95C-4323-A683-0126868C6BEB}"/>
              </a:ext>
            </a:extLst>
          </p:cNvPr>
          <p:cNvCxnSpPr>
            <a:cxnSpLocks/>
            <a:endCxn id="100" idx="2"/>
          </p:cNvCxnSpPr>
          <p:nvPr/>
        </p:nvCxnSpPr>
        <p:spPr>
          <a:xfrm>
            <a:off x="2921372" y="3597886"/>
            <a:ext cx="36925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箭頭接點 770">
            <a:extLst>
              <a:ext uri="{FF2B5EF4-FFF2-40B4-BE49-F238E27FC236}">
                <a16:creationId xmlns:a16="http://schemas.microsoft.com/office/drawing/2014/main" id="{20648664-1733-4C4C-BB7C-242D693E2A16}"/>
              </a:ext>
            </a:extLst>
          </p:cNvPr>
          <p:cNvCxnSpPr>
            <a:cxnSpLocks/>
            <a:endCxn id="101" idx="2"/>
          </p:cNvCxnSpPr>
          <p:nvPr/>
        </p:nvCxnSpPr>
        <p:spPr>
          <a:xfrm flipV="1">
            <a:off x="2899617" y="5976016"/>
            <a:ext cx="386018" cy="568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箭頭接點 770">
            <a:extLst>
              <a:ext uri="{FF2B5EF4-FFF2-40B4-BE49-F238E27FC236}">
                <a16:creationId xmlns:a16="http://schemas.microsoft.com/office/drawing/2014/main" id="{805BB9DC-91CF-43A2-BAC3-2A56448085FC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4824772" y="3581298"/>
            <a:ext cx="3692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矩形 273">
            <a:extLst>
              <a:ext uri="{FF2B5EF4-FFF2-40B4-BE49-F238E27FC236}">
                <a16:creationId xmlns:a16="http://schemas.microsoft.com/office/drawing/2014/main" id="{6E8CC93A-5B49-4489-B493-12C836391605}"/>
              </a:ext>
            </a:extLst>
          </p:cNvPr>
          <p:cNvSpPr/>
          <p:nvPr/>
        </p:nvSpPr>
        <p:spPr>
          <a:xfrm>
            <a:off x="4761429" y="3119088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5" name="矩形 274">
            <a:extLst>
              <a:ext uri="{FF2B5EF4-FFF2-40B4-BE49-F238E27FC236}">
                <a16:creationId xmlns:a16="http://schemas.microsoft.com/office/drawing/2014/main" id="{610DABBF-7FD5-4044-AECB-16666D654CD9}"/>
              </a:ext>
            </a:extLst>
          </p:cNvPr>
          <p:cNvSpPr/>
          <p:nvPr/>
        </p:nvSpPr>
        <p:spPr>
          <a:xfrm>
            <a:off x="2822008" y="1368977"/>
            <a:ext cx="458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" name="矩形 275">
            <a:extLst>
              <a:ext uri="{FF2B5EF4-FFF2-40B4-BE49-F238E27FC236}">
                <a16:creationId xmlns:a16="http://schemas.microsoft.com/office/drawing/2014/main" id="{F7576A5B-E703-417E-8BC3-1589219C573B}"/>
              </a:ext>
            </a:extLst>
          </p:cNvPr>
          <p:cNvSpPr/>
          <p:nvPr/>
        </p:nvSpPr>
        <p:spPr>
          <a:xfrm>
            <a:off x="2822007" y="3167462"/>
            <a:ext cx="458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7" name="矩形 276">
            <a:extLst>
              <a:ext uri="{FF2B5EF4-FFF2-40B4-BE49-F238E27FC236}">
                <a16:creationId xmlns:a16="http://schemas.microsoft.com/office/drawing/2014/main" id="{BE92C094-4E22-42D1-ABA2-1F8382BE9FF7}"/>
              </a:ext>
            </a:extLst>
          </p:cNvPr>
          <p:cNvSpPr/>
          <p:nvPr/>
        </p:nvSpPr>
        <p:spPr>
          <a:xfrm>
            <a:off x="2822008" y="5521350"/>
            <a:ext cx="458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>
                <a:extLst>
                  <a:ext uri="{FF2B5EF4-FFF2-40B4-BE49-F238E27FC236}">
                    <a16:creationId xmlns:a16="http://schemas.microsoft.com/office/drawing/2014/main" id="{FD50205C-D403-47C2-9424-167F3892B76B}"/>
                  </a:ext>
                </a:extLst>
              </p:cNvPr>
              <p:cNvSpPr txBox="1"/>
              <p:nvPr/>
            </p:nvSpPr>
            <p:spPr>
              <a:xfrm>
                <a:off x="7127599" y="5402048"/>
                <a:ext cx="3490827" cy="8456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[k</a:t>
                </a:r>
                <a:r>
                  <a:rPr lang="en-US" altLang="zh-TW" sz="2000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000" i="1" smtClean="0">
                            <a:solidFill>
                              <a:srgbClr val="0071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000" i="1">
                                <a:solidFill>
                                  <a:srgbClr val="0071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000">
                                  <a:solidFill>
                                    <a:srgbClr val="007150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en-US" altLang="zh-TW" sz="2000" baseline="-25000">
                                  <a:solidFill>
                                    <a:srgbClr val="0071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zh-TW" sz="2000">
                                  <a:solidFill>
                                    <a:srgbClr val="007150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en-US" altLang="zh-TW" sz="2000" baseline="-25000">
                                  <a:solidFill>
                                    <a:srgbClr val="0071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TW" sz="2000" i="1">
                                  <a:solidFill>
                                    <a:srgbClr val="00715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sz="2000" i="1" baseline="-25000">
                                  <a:solidFill>
                                    <a:srgbClr val="00715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kumimoji="1" lang="en-US" altLang="zh-TW" sz="2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W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j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i="1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k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kumimoji="1" lang="en-US" altLang="zh-TW" sz="2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W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i="1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j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i="1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k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kumimoji="1" lang="en-US" altLang="zh-TW" sz="2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W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i="1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j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i="1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k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</a:t>
                </a:r>
                <a:r>
                  <a:rPr lang="en-US" altLang="zh-TW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TW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kumimoji="1" lang="en-US" altLang="zh-TW" sz="2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B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i="1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k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kumimoji="1" lang="zh-TW" altLang="en-US" sz="2000" b="1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TW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8" name="文字方塊 67">
                <a:extLst>
                  <a:ext uri="{FF2B5EF4-FFF2-40B4-BE49-F238E27FC236}">
                    <a16:creationId xmlns:a16="http://schemas.microsoft.com/office/drawing/2014/main" id="{FD50205C-D403-47C2-9424-167F3892B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7599" y="5402048"/>
                <a:ext cx="3490827" cy="845616"/>
              </a:xfrm>
              <a:prstGeom prst="rect">
                <a:avLst/>
              </a:prstGeom>
              <a:blipFill>
                <a:blip r:embed="rId5"/>
                <a:stretch>
                  <a:fillRect l="-4363" b="-64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文字方塊 50">
            <a:extLst>
              <a:ext uri="{FF2B5EF4-FFF2-40B4-BE49-F238E27FC236}">
                <a16:creationId xmlns:a16="http://schemas.microsoft.com/office/drawing/2014/main" id="{59A62E55-219A-49C2-B2AB-E6331F91AD0A}"/>
              </a:ext>
            </a:extLst>
          </p:cNvPr>
          <p:cNvSpPr txBox="1"/>
          <p:nvPr/>
        </p:nvSpPr>
        <p:spPr>
          <a:xfrm>
            <a:off x="7273217" y="1530281"/>
            <a:ext cx="319959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24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Hidden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24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kumimoji="1" lang="en-US" altLang="zh-TW" sz="2400" b="1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zh-TW" altLang="en-US" sz="2400" dirty="0">
              <a:solidFill>
                <a:srgbClr val="0071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15B10F6D-80F8-4503-9F27-7B299D78208B}"/>
              </a:ext>
            </a:extLst>
          </p:cNvPr>
          <p:cNvSpPr txBox="1"/>
          <p:nvPr/>
        </p:nvSpPr>
        <p:spPr>
          <a:xfrm>
            <a:off x="7273217" y="4751232"/>
            <a:ext cx="347210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24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Hidden</a:t>
            </a:r>
            <a:r>
              <a:rPr kumimoji="1" lang="en-US" altLang="zh-TW" sz="2400" b="1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jk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B</a:t>
            </a:r>
            <a:r>
              <a:rPr lang="en-US" altLang="zh-TW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TW" altLang="en-US" sz="2400" dirty="0">
              <a:solidFill>
                <a:srgbClr val="0071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向下箭號 36">
            <a:extLst>
              <a:ext uri="{FF2B5EF4-FFF2-40B4-BE49-F238E27FC236}">
                <a16:creationId xmlns:a16="http://schemas.microsoft.com/office/drawing/2014/main" id="{72DB623A-877C-4808-9C2D-2F5E305AEA3D}"/>
              </a:ext>
            </a:extLst>
          </p:cNvPr>
          <p:cNvSpPr/>
          <p:nvPr/>
        </p:nvSpPr>
        <p:spPr>
          <a:xfrm>
            <a:off x="8452684" y="3141886"/>
            <a:ext cx="840658" cy="13168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4AEDD1D7-644B-47F4-AA7F-FF380E4AC885}"/>
              </a:ext>
            </a:extLst>
          </p:cNvPr>
          <p:cNvSpPr/>
          <p:nvPr/>
        </p:nvSpPr>
        <p:spPr>
          <a:xfrm>
            <a:off x="4557295" y="3950329"/>
            <a:ext cx="22665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Water Density?</a:t>
            </a:r>
            <a:endParaRPr lang="fr-CA" altLang="zh-TW" sz="2400" b="1" dirty="0">
              <a:solidFill>
                <a:srgbClr val="FF0000"/>
              </a:solidFill>
              <a:latin typeface="Times New Roman" panose="02020603050405020304" pitchFamily="18" charset="0"/>
              <a:ea typeface="Menlo" panose="020B060903080402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811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</a:p>
        </p:txBody>
      </p:sp>
      <p:pic>
        <p:nvPicPr>
          <p:cNvPr id="43" name="圖片 42">
            <a:extLst>
              <a:ext uri="{FF2B5EF4-FFF2-40B4-BE49-F238E27FC236}">
                <a16:creationId xmlns:a16="http://schemas.microsoft.com/office/drawing/2014/main" id="{3E62E2BE-86EE-904C-A79B-F7DBE8E14F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44" name="文字方塊 43">
            <a:extLst>
              <a:ext uri="{FF2B5EF4-FFF2-40B4-BE49-F238E27FC236}">
                <a16:creationId xmlns:a16="http://schemas.microsoft.com/office/drawing/2014/main" id="{4434365A-B567-5E46-ACE4-BB7E47E5F112}"/>
              </a:ext>
            </a:extLst>
          </p:cNvPr>
          <p:cNvSpPr txBox="1"/>
          <p:nvPr/>
        </p:nvSpPr>
        <p:spPr>
          <a:xfrm>
            <a:off x="132080" y="34544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圓角矩形 41">
            <a:extLst>
              <a:ext uri="{FF2B5EF4-FFF2-40B4-BE49-F238E27FC236}">
                <a16:creationId xmlns:a16="http://schemas.microsoft.com/office/drawing/2014/main" id="{99F03A88-BC14-AE4C-BBFD-54803201D563}"/>
              </a:ext>
            </a:extLst>
          </p:cNvPr>
          <p:cNvSpPr/>
          <p:nvPr/>
        </p:nvSpPr>
        <p:spPr>
          <a:xfrm>
            <a:off x="359999" y="972707"/>
            <a:ext cx="2730041" cy="730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list(iterable)</a:t>
            </a:r>
            <a:endParaRPr kumimoji="1"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圓角矩形 44">
            <a:extLst>
              <a:ext uri="{FF2B5EF4-FFF2-40B4-BE49-F238E27FC236}">
                <a16:creationId xmlns:a16="http://schemas.microsoft.com/office/drawing/2014/main" id="{225BD85D-902A-0C46-81AA-10D404B7F65D}"/>
              </a:ext>
            </a:extLst>
          </p:cNvPr>
          <p:cNvSpPr/>
          <p:nvPr/>
        </p:nvSpPr>
        <p:spPr>
          <a:xfrm>
            <a:off x="6945086" y="972707"/>
            <a:ext cx="3050475" cy="730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tuple(iterable)</a:t>
            </a:r>
            <a:endParaRPr kumimoji="1"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7204899-D7BC-8348-AF2B-38642692821C}"/>
              </a:ext>
            </a:extLst>
          </p:cNvPr>
          <p:cNvSpPr txBox="1"/>
          <p:nvPr/>
        </p:nvSpPr>
        <p:spPr>
          <a:xfrm>
            <a:off x="2743200" y="30269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817473F-5A34-AE47-8A3B-C97F64830E47}"/>
              </a:ext>
            </a:extLst>
          </p:cNvPr>
          <p:cNvSpPr txBox="1"/>
          <p:nvPr/>
        </p:nvSpPr>
        <p:spPr>
          <a:xfrm>
            <a:off x="3090040" y="1035919"/>
            <a:ext cx="38347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kumimoji="1"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Iterable:</a:t>
            </a:r>
            <a:r>
              <a:rPr kumimoji="1"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string, list, tuple, </a:t>
            </a:r>
            <a:r>
              <a:rPr kumimoji="1" lang="en-US" altLang="zh-TW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endParaRPr kumimoji="1" lang="en-US" altLang="zh-TW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kumimoji="1"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</a:t>
            </a:r>
            <a:r>
              <a:rPr kumimoji="1" lang="en-US" altLang="zh-TW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iterable</a:t>
            </a:r>
            <a:r>
              <a:rPr kumimoji="1"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1"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int, float</a:t>
            </a:r>
            <a:endParaRPr kumimoji="1" lang="zh-TW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C61294D-E6A5-4EF0-88E5-9D2C52ABBF06}"/>
              </a:ext>
            </a:extLst>
          </p:cNvPr>
          <p:cNvSpPr/>
          <p:nvPr/>
        </p:nvSpPr>
        <p:spPr>
          <a:xfrm>
            <a:off x="360000" y="5529339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list from tuple</a:t>
            </a:r>
          </a:p>
          <a:p>
            <a:r>
              <a:rPr lang="en" altLang="zh-TW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 = ('NTHUCHE',)</a:t>
            </a:r>
          </a:p>
          <a:p>
            <a:r>
              <a:rPr lang="en" altLang="zh-TW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</a:t>
            </a:r>
            <a:r>
              <a:rPr lang="en" altLang="zh-TW" sz="20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list(</a:t>
            </a:r>
            <a:r>
              <a:rPr lang="en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en" altLang="zh-TW" sz="20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 </a:t>
            </a:r>
            <a:r>
              <a:rPr lang="en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['NTHUCHE']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3A0AE10-C28F-4A0C-8496-6BCA48C7AB59}"/>
              </a:ext>
            </a:extLst>
          </p:cNvPr>
          <p:cNvSpPr/>
          <p:nvPr/>
        </p:nvSpPr>
        <p:spPr>
          <a:xfrm>
            <a:off x="345006" y="4208909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list from list</a:t>
            </a:r>
          </a:p>
          <a:p>
            <a:r>
              <a:rPr lang="en" altLang="zh-TW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= ['NTHUCHE']</a:t>
            </a:r>
          </a:p>
          <a:p>
            <a:r>
              <a:rPr lang="en" altLang="zh-TW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</a:t>
            </a:r>
            <a:r>
              <a:rPr lang="en" altLang="zh-TW" sz="20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list(</a:t>
            </a:r>
            <a:r>
              <a:rPr lang="en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" altLang="zh-TW" sz="20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 </a:t>
            </a:r>
            <a:r>
              <a:rPr lang="en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['NTHUCHE']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A12CA21-5634-467C-8CB4-5E38D1192A0D}"/>
              </a:ext>
            </a:extLst>
          </p:cNvPr>
          <p:cNvSpPr/>
          <p:nvPr/>
        </p:nvSpPr>
        <p:spPr>
          <a:xfrm>
            <a:off x="359999" y="2888479"/>
            <a:ext cx="675925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list from string</a:t>
            </a:r>
          </a:p>
          <a:p>
            <a:r>
              <a:rPr lang="en" altLang="zh-TW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= 'NTHUCHE'</a:t>
            </a:r>
          </a:p>
          <a:p>
            <a:r>
              <a:rPr lang="en" altLang="zh-TW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</a:t>
            </a:r>
            <a:r>
              <a:rPr lang="en" altLang="zh-TW" sz="20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list(</a:t>
            </a:r>
            <a:r>
              <a:rPr lang="en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" altLang="zh-TW" sz="20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 </a:t>
            </a:r>
            <a:r>
              <a:rPr lang="en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['N', 'T', 'H', 'U', 'C', 'H', 'E' ]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4007347-34CB-4C23-8A96-C665019D0611}"/>
              </a:ext>
            </a:extLst>
          </p:cNvPr>
          <p:cNvSpPr/>
          <p:nvPr/>
        </p:nvSpPr>
        <p:spPr>
          <a:xfrm>
            <a:off x="345006" y="1873298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list from empty list</a:t>
            </a:r>
          </a:p>
          <a:p>
            <a:r>
              <a:rPr lang="en" altLang="zh-TW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</a:t>
            </a:r>
            <a:r>
              <a:rPr lang="en" altLang="zh-TW" sz="20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list() </a:t>
            </a:r>
            <a:r>
              <a:rPr lang="en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 </a:t>
            </a:r>
            <a:r>
              <a:rPr lang="en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]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A7F6EB1-0928-4E13-B907-783DC9AC465B}"/>
              </a:ext>
            </a:extLst>
          </p:cNvPr>
          <p:cNvSpPr/>
          <p:nvPr/>
        </p:nvSpPr>
        <p:spPr>
          <a:xfrm>
            <a:off x="6945086" y="5529339"/>
            <a:ext cx="443113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list from tuple</a:t>
            </a:r>
          </a:p>
          <a:p>
            <a:r>
              <a:rPr lang="en" altLang="zh-TW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 = ('NTHUCHE',)</a:t>
            </a:r>
          </a:p>
          <a:p>
            <a:r>
              <a:rPr lang="en" altLang="zh-TW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</a:t>
            </a:r>
            <a:r>
              <a:rPr lang="en" altLang="zh-TW" sz="20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tuple(</a:t>
            </a:r>
            <a:r>
              <a:rPr lang="en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en" altLang="zh-TW" sz="20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 </a:t>
            </a:r>
            <a:r>
              <a:rPr lang="en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('NTHUCHE')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051E59A-FFD4-4C04-8A4F-EC877257A80F}"/>
              </a:ext>
            </a:extLst>
          </p:cNvPr>
          <p:cNvSpPr/>
          <p:nvPr/>
        </p:nvSpPr>
        <p:spPr>
          <a:xfrm>
            <a:off x="6945086" y="4208908"/>
            <a:ext cx="42329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list from list</a:t>
            </a:r>
          </a:p>
          <a:p>
            <a:r>
              <a:rPr lang="en" altLang="zh-TW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= ['NTHUCHE']</a:t>
            </a:r>
          </a:p>
          <a:p>
            <a:r>
              <a:rPr lang="en" altLang="zh-TW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</a:t>
            </a:r>
            <a:r>
              <a:rPr lang="en" altLang="zh-TW" sz="20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tuple(</a:t>
            </a:r>
            <a:r>
              <a:rPr lang="en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" altLang="zh-TW" sz="20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 </a:t>
            </a:r>
            <a:r>
              <a:rPr lang="en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('NTHUCHE')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987A78A-3695-4CD8-99FD-9EA08B5CC270}"/>
              </a:ext>
            </a:extLst>
          </p:cNvPr>
          <p:cNvSpPr/>
          <p:nvPr/>
        </p:nvSpPr>
        <p:spPr>
          <a:xfrm>
            <a:off x="6945086" y="2888479"/>
            <a:ext cx="52469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list from string</a:t>
            </a:r>
          </a:p>
          <a:p>
            <a:r>
              <a:rPr lang="en" altLang="zh-TW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= 'NTHUCHE'</a:t>
            </a:r>
          </a:p>
          <a:p>
            <a:r>
              <a:rPr lang="en" altLang="zh-TW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</a:t>
            </a:r>
            <a:r>
              <a:rPr lang="en" altLang="zh-TW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tuple(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" altLang="zh-TW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 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('N', 'T', 'H', 'U', 'C', 'H', 'E' )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45A506C-DCE5-468D-8BD0-72DC56600123}"/>
              </a:ext>
            </a:extLst>
          </p:cNvPr>
          <p:cNvSpPr/>
          <p:nvPr/>
        </p:nvSpPr>
        <p:spPr>
          <a:xfrm>
            <a:off x="6945086" y="1873298"/>
            <a:ext cx="34097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list from empty list</a:t>
            </a:r>
          </a:p>
          <a:p>
            <a:r>
              <a:rPr lang="en" altLang="zh-TW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</a:t>
            </a:r>
            <a:r>
              <a:rPr lang="en" altLang="zh-TW" sz="20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tuple() </a:t>
            </a:r>
            <a:r>
              <a:rPr lang="en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 </a:t>
            </a:r>
            <a:r>
              <a:rPr lang="en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</a:t>
            </a:r>
          </a:p>
        </p:txBody>
      </p:sp>
    </p:spTree>
    <p:extLst>
      <p:ext uri="{BB962C8B-B14F-4D97-AF65-F5344CB8AC3E}">
        <p14:creationId xmlns:p14="http://schemas.microsoft.com/office/powerpoint/2010/main" val="2682484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6" grpId="0"/>
      <p:bldP spid="4" grpId="0"/>
      <p:bldP spid="7" grpId="0"/>
      <p:bldP spid="8" grpId="0"/>
      <p:bldP spid="9" grpId="0"/>
      <p:bldP spid="10" grpId="0"/>
      <p:bldP spid="12" grpId="0"/>
      <p:bldP spid="13" grpId="0"/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</a:p>
        </p:txBody>
      </p:sp>
      <p:pic>
        <p:nvPicPr>
          <p:cNvPr id="63" name="圖片 62">
            <a:extLst>
              <a:ext uri="{FF2B5EF4-FFF2-40B4-BE49-F238E27FC236}">
                <a16:creationId xmlns:a16="http://schemas.microsoft.com/office/drawing/2014/main" id="{DCAF432A-639E-934C-A054-812EE7F1B5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64" name="文字方塊 63">
            <a:extLst>
              <a:ext uri="{FF2B5EF4-FFF2-40B4-BE49-F238E27FC236}">
                <a16:creationId xmlns:a16="http://schemas.microsoft.com/office/drawing/2014/main" id="{5458CF73-40D4-7F49-9409-22B2FBEF4306}"/>
              </a:ext>
            </a:extLst>
          </p:cNvPr>
          <p:cNvSpPr txBox="1"/>
          <p:nvPr/>
        </p:nvSpPr>
        <p:spPr>
          <a:xfrm>
            <a:off x="132080" y="34544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91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向右箭號 5">
            <a:extLst>
              <a:ext uri="{FF2B5EF4-FFF2-40B4-BE49-F238E27FC236}">
                <a16:creationId xmlns:a16="http://schemas.microsoft.com/office/drawing/2014/main" id="{E6A58F3F-EDCB-5741-8EC0-6BFC3316335B}"/>
              </a:ext>
            </a:extLst>
          </p:cNvPr>
          <p:cNvSpPr/>
          <p:nvPr/>
        </p:nvSpPr>
        <p:spPr>
          <a:xfrm>
            <a:off x="4009769" y="3719315"/>
            <a:ext cx="2392983" cy="698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AEF38F0-BFB2-7F44-B017-D1E0B1476C6E}"/>
              </a:ext>
            </a:extLst>
          </p:cNvPr>
          <p:cNvSpPr/>
          <p:nvPr/>
        </p:nvSpPr>
        <p:spPr>
          <a:xfrm>
            <a:off x="1516869" y="1679143"/>
            <a:ext cx="9833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" altLang="zh-TW" sz="3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線箭頭接點 8">
            <a:extLst>
              <a:ext uri="{FF2B5EF4-FFF2-40B4-BE49-F238E27FC236}">
                <a16:creationId xmlns:a16="http://schemas.microsoft.com/office/drawing/2014/main" id="{D5B76F2F-D9B5-0E48-95A2-490599456006}"/>
              </a:ext>
            </a:extLst>
          </p:cNvPr>
          <p:cNvCxnSpPr>
            <a:cxnSpLocks/>
          </p:cNvCxnSpPr>
          <p:nvPr/>
        </p:nvCxnSpPr>
        <p:spPr>
          <a:xfrm flipV="1">
            <a:off x="339492" y="2398932"/>
            <a:ext cx="0" cy="313314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箭頭接點 37">
            <a:extLst>
              <a:ext uri="{FF2B5EF4-FFF2-40B4-BE49-F238E27FC236}">
                <a16:creationId xmlns:a16="http://schemas.microsoft.com/office/drawing/2014/main" id="{A0DC93D3-EFD4-E54B-AE8C-C5DCD209FA8E}"/>
              </a:ext>
            </a:extLst>
          </p:cNvPr>
          <p:cNvCxnSpPr>
            <a:cxnSpLocks/>
          </p:cNvCxnSpPr>
          <p:nvPr/>
        </p:nvCxnSpPr>
        <p:spPr>
          <a:xfrm>
            <a:off x="317458" y="5532072"/>
            <a:ext cx="3382179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>
            <a:extLst>
              <a:ext uri="{FF2B5EF4-FFF2-40B4-BE49-F238E27FC236}">
                <a16:creationId xmlns:a16="http://schemas.microsoft.com/office/drawing/2014/main" id="{0034E2E2-B577-9142-AE77-C09CABDBE956}"/>
              </a:ext>
            </a:extLst>
          </p:cNvPr>
          <p:cNvSpPr/>
          <p:nvPr/>
        </p:nvSpPr>
        <p:spPr>
          <a:xfrm>
            <a:off x="804398" y="3885683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B6A79CD1-0A65-894B-A98D-E832FE576103}"/>
              </a:ext>
            </a:extLst>
          </p:cNvPr>
          <p:cNvSpPr/>
          <p:nvPr/>
        </p:nvSpPr>
        <p:spPr>
          <a:xfrm>
            <a:off x="999243" y="4258484"/>
            <a:ext cx="180000" cy="180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4143214F-2FEF-7A4C-B992-1A540882B045}"/>
              </a:ext>
            </a:extLst>
          </p:cNvPr>
          <p:cNvSpPr/>
          <p:nvPr/>
        </p:nvSpPr>
        <p:spPr>
          <a:xfrm>
            <a:off x="587958" y="4266118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3722ECC0-4339-FA41-8D52-7A6256626D28}"/>
              </a:ext>
            </a:extLst>
          </p:cNvPr>
          <p:cNvSpPr/>
          <p:nvPr/>
        </p:nvSpPr>
        <p:spPr>
          <a:xfrm>
            <a:off x="2426010" y="2653301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3" name="橢圓 42">
            <a:extLst>
              <a:ext uri="{FF2B5EF4-FFF2-40B4-BE49-F238E27FC236}">
                <a16:creationId xmlns:a16="http://schemas.microsoft.com/office/drawing/2014/main" id="{8F328F51-2338-6E49-9952-26435641E3DF}"/>
              </a:ext>
            </a:extLst>
          </p:cNvPr>
          <p:cNvSpPr/>
          <p:nvPr/>
        </p:nvSpPr>
        <p:spPr>
          <a:xfrm>
            <a:off x="663142" y="4719405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EDFD1067-4527-0747-AD20-D7D912CD0402}"/>
              </a:ext>
            </a:extLst>
          </p:cNvPr>
          <p:cNvSpPr/>
          <p:nvPr/>
        </p:nvSpPr>
        <p:spPr>
          <a:xfrm>
            <a:off x="2516010" y="3780022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DCF84732-DE53-D944-9D4D-E9B56B19DF8B}"/>
              </a:ext>
            </a:extLst>
          </p:cNvPr>
          <p:cNvSpPr/>
          <p:nvPr/>
        </p:nvSpPr>
        <p:spPr>
          <a:xfrm>
            <a:off x="2655731" y="3060293"/>
            <a:ext cx="180000" cy="180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id="{F7E7DC54-0D8E-E242-8FDD-53713DDFDFC6}"/>
              </a:ext>
            </a:extLst>
          </p:cNvPr>
          <p:cNvSpPr/>
          <p:nvPr/>
        </p:nvSpPr>
        <p:spPr>
          <a:xfrm>
            <a:off x="1145266" y="4521853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8" name="橢圓 47">
            <a:extLst>
              <a:ext uri="{FF2B5EF4-FFF2-40B4-BE49-F238E27FC236}">
                <a16:creationId xmlns:a16="http://schemas.microsoft.com/office/drawing/2014/main" id="{F512A225-31E3-1D44-9506-0A0AF7225019}"/>
              </a:ext>
            </a:extLst>
          </p:cNvPr>
          <p:cNvSpPr/>
          <p:nvPr/>
        </p:nvSpPr>
        <p:spPr>
          <a:xfrm>
            <a:off x="3101497" y="3331634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9" name="橢圓 48">
            <a:extLst>
              <a:ext uri="{FF2B5EF4-FFF2-40B4-BE49-F238E27FC236}">
                <a16:creationId xmlns:a16="http://schemas.microsoft.com/office/drawing/2014/main" id="{38097821-4A8C-F143-85CB-1C27F666EE87}"/>
              </a:ext>
            </a:extLst>
          </p:cNvPr>
          <p:cNvSpPr/>
          <p:nvPr/>
        </p:nvSpPr>
        <p:spPr>
          <a:xfrm>
            <a:off x="3061103" y="3780022"/>
            <a:ext cx="180000" cy="180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0" name="橢圓 49">
            <a:extLst>
              <a:ext uri="{FF2B5EF4-FFF2-40B4-BE49-F238E27FC236}">
                <a16:creationId xmlns:a16="http://schemas.microsoft.com/office/drawing/2014/main" id="{42F9BD81-FB36-4545-88C3-274119C1CA6C}"/>
              </a:ext>
            </a:extLst>
          </p:cNvPr>
          <p:cNvSpPr/>
          <p:nvPr/>
        </p:nvSpPr>
        <p:spPr>
          <a:xfrm>
            <a:off x="2131040" y="3238998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1" name="橢圓 50">
            <a:extLst>
              <a:ext uri="{FF2B5EF4-FFF2-40B4-BE49-F238E27FC236}">
                <a16:creationId xmlns:a16="http://schemas.microsoft.com/office/drawing/2014/main" id="{0024DBB8-0A9B-D04C-9181-CA9667FDF8B4}"/>
              </a:ext>
            </a:extLst>
          </p:cNvPr>
          <p:cNvSpPr/>
          <p:nvPr/>
        </p:nvSpPr>
        <p:spPr>
          <a:xfrm>
            <a:off x="1002389" y="4900404"/>
            <a:ext cx="180000" cy="180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55" name="直線箭頭接點 54">
            <a:extLst>
              <a:ext uri="{FF2B5EF4-FFF2-40B4-BE49-F238E27FC236}">
                <a16:creationId xmlns:a16="http://schemas.microsoft.com/office/drawing/2014/main" id="{539C67F0-A726-7743-A4E3-E3054BB75591}"/>
              </a:ext>
            </a:extLst>
          </p:cNvPr>
          <p:cNvCxnSpPr>
            <a:cxnSpLocks/>
          </p:cNvCxnSpPr>
          <p:nvPr/>
        </p:nvCxnSpPr>
        <p:spPr>
          <a:xfrm flipV="1">
            <a:off x="7007774" y="1172317"/>
            <a:ext cx="0" cy="246647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箭頭接點 56">
            <a:extLst>
              <a:ext uri="{FF2B5EF4-FFF2-40B4-BE49-F238E27FC236}">
                <a16:creationId xmlns:a16="http://schemas.microsoft.com/office/drawing/2014/main" id="{6F60EF54-D0A6-6C44-BB6B-D76764DA8D25}"/>
              </a:ext>
            </a:extLst>
          </p:cNvPr>
          <p:cNvCxnSpPr>
            <a:cxnSpLocks/>
          </p:cNvCxnSpPr>
          <p:nvPr/>
        </p:nvCxnSpPr>
        <p:spPr>
          <a:xfrm>
            <a:off x="6985740" y="3578080"/>
            <a:ext cx="3382179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橢圓 60">
            <a:extLst>
              <a:ext uri="{FF2B5EF4-FFF2-40B4-BE49-F238E27FC236}">
                <a16:creationId xmlns:a16="http://schemas.microsoft.com/office/drawing/2014/main" id="{24EB53EA-E203-7F43-8882-C6C9546E3C9E}"/>
              </a:ext>
            </a:extLst>
          </p:cNvPr>
          <p:cNvSpPr/>
          <p:nvPr/>
        </p:nvSpPr>
        <p:spPr>
          <a:xfrm>
            <a:off x="7472680" y="2224698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5" name="橢圓 64">
            <a:extLst>
              <a:ext uri="{FF2B5EF4-FFF2-40B4-BE49-F238E27FC236}">
                <a16:creationId xmlns:a16="http://schemas.microsoft.com/office/drawing/2014/main" id="{4E8CFDBF-B9A2-2F49-8AE0-B9500F78F1EE}"/>
              </a:ext>
            </a:extLst>
          </p:cNvPr>
          <p:cNvSpPr/>
          <p:nvPr/>
        </p:nvSpPr>
        <p:spPr>
          <a:xfrm>
            <a:off x="7256240" y="2605133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6" name="橢圓 65">
            <a:extLst>
              <a:ext uri="{FF2B5EF4-FFF2-40B4-BE49-F238E27FC236}">
                <a16:creationId xmlns:a16="http://schemas.microsoft.com/office/drawing/2014/main" id="{280EB854-44AF-9042-834B-1599EF99E843}"/>
              </a:ext>
            </a:extLst>
          </p:cNvPr>
          <p:cNvSpPr/>
          <p:nvPr/>
        </p:nvSpPr>
        <p:spPr>
          <a:xfrm>
            <a:off x="9094292" y="992316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7" name="橢圓 66">
            <a:extLst>
              <a:ext uri="{FF2B5EF4-FFF2-40B4-BE49-F238E27FC236}">
                <a16:creationId xmlns:a16="http://schemas.microsoft.com/office/drawing/2014/main" id="{395F59A0-0876-2146-A48C-7D51CE468BBA}"/>
              </a:ext>
            </a:extLst>
          </p:cNvPr>
          <p:cNvSpPr/>
          <p:nvPr/>
        </p:nvSpPr>
        <p:spPr>
          <a:xfrm>
            <a:off x="7331424" y="305842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8" name="橢圓 67">
            <a:extLst>
              <a:ext uri="{FF2B5EF4-FFF2-40B4-BE49-F238E27FC236}">
                <a16:creationId xmlns:a16="http://schemas.microsoft.com/office/drawing/2014/main" id="{4CB94F41-F03C-2649-830C-FAB45940DD67}"/>
              </a:ext>
            </a:extLst>
          </p:cNvPr>
          <p:cNvSpPr/>
          <p:nvPr/>
        </p:nvSpPr>
        <p:spPr>
          <a:xfrm>
            <a:off x="9184292" y="2119037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0" name="橢圓 69">
            <a:extLst>
              <a:ext uri="{FF2B5EF4-FFF2-40B4-BE49-F238E27FC236}">
                <a16:creationId xmlns:a16="http://schemas.microsoft.com/office/drawing/2014/main" id="{C970C287-0127-3E43-94AF-0731F767EBB8}"/>
              </a:ext>
            </a:extLst>
          </p:cNvPr>
          <p:cNvSpPr/>
          <p:nvPr/>
        </p:nvSpPr>
        <p:spPr>
          <a:xfrm>
            <a:off x="7813548" y="2860868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1" name="橢圓 70">
            <a:extLst>
              <a:ext uri="{FF2B5EF4-FFF2-40B4-BE49-F238E27FC236}">
                <a16:creationId xmlns:a16="http://schemas.microsoft.com/office/drawing/2014/main" id="{735A486A-699C-D543-AF08-CB513CE5D774}"/>
              </a:ext>
            </a:extLst>
          </p:cNvPr>
          <p:cNvSpPr/>
          <p:nvPr/>
        </p:nvSpPr>
        <p:spPr>
          <a:xfrm>
            <a:off x="9769779" y="1670649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3" name="橢圓 72">
            <a:extLst>
              <a:ext uri="{FF2B5EF4-FFF2-40B4-BE49-F238E27FC236}">
                <a16:creationId xmlns:a16="http://schemas.microsoft.com/office/drawing/2014/main" id="{979C5740-5464-5147-8E86-1EE6EE065696}"/>
              </a:ext>
            </a:extLst>
          </p:cNvPr>
          <p:cNvSpPr/>
          <p:nvPr/>
        </p:nvSpPr>
        <p:spPr>
          <a:xfrm>
            <a:off x="8799322" y="1578013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75" name="直線箭頭接點 74">
            <a:extLst>
              <a:ext uri="{FF2B5EF4-FFF2-40B4-BE49-F238E27FC236}">
                <a16:creationId xmlns:a16="http://schemas.microsoft.com/office/drawing/2014/main" id="{6342B3E0-502C-2745-9DEA-4C8FFAED6FD2}"/>
              </a:ext>
            </a:extLst>
          </p:cNvPr>
          <p:cNvCxnSpPr>
            <a:cxnSpLocks/>
          </p:cNvCxnSpPr>
          <p:nvPr/>
        </p:nvCxnSpPr>
        <p:spPr>
          <a:xfrm flipV="1">
            <a:off x="7007774" y="4187312"/>
            <a:ext cx="0" cy="246647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箭頭接點 75">
            <a:extLst>
              <a:ext uri="{FF2B5EF4-FFF2-40B4-BE49-F238E27FC236}">
                <a16:creationId xmlns:a16="http://schemas.microsoft.com/office/drawing/2014/main" id="{7D738311-3285-F84D-8FB6-286FA5996B4C}"/>
              </a:ext>
            </a:extLst>
          </p:cNvPr>
          <p:cNvCxnSpPr>
            <a:cxnSpLocks/>
          </p:cNvCxnSpPr>
          <p:nvPr/>
        </p:nvCxnSpPr>
        <p:spPr>
          <a:xfrm>
            <a:off x="6985740" y="6593075"/>
            <a:ext cx="3382179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橢圓 81">
            <a:extLst>
              <a:ext uri="{FF2B5EF4-FFF2-40B4-BE49-F238E27FC236}">
                <a16:creationId xmlns:a16="http://schemas.microsoft.com/office/drawing/2014/main" id="{E86E3EE0-F063-5F46-B8FF-5C662A1F7C3B}"/>
              </a:ext>
            </a:extLst>
          </p:cNvPr>
          <p:cNvSpPr/>
          <p:nvPr/>
        </p:nvSpPr>
        <p:spPr>
          <a:xfrm>
            <a:off x="9324013" y="4414303"/>
            <a:ext cx="180000" cy="180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85" name="橢圓 84">
            <a:extLst>
              <a:ext uri="{FF2B5EF4-FFF2-40B4-BE49-F238E27FC236}">
                <a16:creationId xmlns:a16="http://schemas.microsoft.com/office/drawing/2014/main" id="{E5419B7F-C8B0-3943-A0F4-E2B7E380428D}"/>
              </a:ext>
            </a:extLst>
          </p:cNvPr>
          <p:cNvSpPr/>
          <p:nvPr/>
        </p:nvSpPr>
        <p:spPr>
          <a:xfrm>
            <a:off x="9729385" y="5134032"/>
            <a:ext cx="180000" cy="180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7" name="橢圓 86">
            <a:extLst>
              <a:ext uri="{FF2B5EF4-FFF2-40B4-BE49-F238E27FC236}">
                <a16:creationId xmlns:a16="http://schemas.microsoft.com/office/drawing/2014/main" id="{71057C4B-BF66-EA43-B944-BEE93616F432}"/>
              </a:ext>
            </a:extLst>
          </p:cNvPr>
          <p:cNvSpPr/>
          <p:nvPr/>
        </p:nvSpPr>
        <p:spPr>
          <a:xfrm>
            <a:off x="7670671" y="6254414"/>
            <a:ext cx="180000" cy="180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974BF9F8-A30A-6941-8C49-85356A6CF6E3}"/>
              </a:ext>
            </a:extLst>
          </p:cNvPr>
          <p:cNvSpPr/>
          <p:nvPr/>
        </p:nvSpPr>
        <p:spPr>
          <a:xfrm>
            <a:off x="10060548" y="1686089"/>
            <a:ext cx="216148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</a:t>
            </a:r>
            <a:endParaRPr lang="en" altLang="zh-TW" sz="3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A6F2269E-19D4-4140-8867-82D72F2A3160}"/>
              </a:ext>
            </a:extLst>
          </p:cNvPr>
          <p:cNvSpPr/>
          <p:nvPr/>
        </p:nvSpPr>
        <p:spPr>
          <a:xfrm>
            <a:off x="10296063" y="4791084"/>
            <a:ext cx="169046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</a:p>
          <a:p>
            <a:pPr algn="ctr"/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" altLang="zh-TW" sz="3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AF2F8E2-AEB1-2B4E-BD0A-38EF8C7C0EF2}"/>
              </a:ext>
            </a:extLst>
          </p:cNvPr>
          <p:cNvSpPr/>
          <p:nvPr/>
        </p:nvSpPr>
        <p:spPr>
          <a:xfrm>
            <a:off x="3573573" y="2908847"/>
            <a:ext cx="32720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sampling</a:t>
            </a:r>
          </a:p>
        </p:txBody>
      </p:sp>
      <p:sp>
        <p:nvSpPr>
          <p:cNvPr id="91" name="橢圓 90">
            <a:extLst>
              <a:ext uri="{FF2B5EF4-FFF2-40B4-BE49-F238E27FC236}">
                <a16:creationId xmlns:a16="http://schemas.microsoft.com/office/drawing/2014/main" id="{1D66457A-7CBC-4F4C-A6DD-5747101001BA}"/>
              </a:ext>
            </a:extLst>
          </p:cNvPr>
          <p:cNvSpPr/>
          <p:nvPr/>
        </p:nvSpPr>
        <p:spPr>
          <a:xfrm>
            <a:off x="7684705" y="5581534"/>
            <a:ext cx="180000" cy="180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649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1" grpId="0" animBg="1"/>
      <p:bldP spid="65" grpId="0" animBg="1"/>
      <p:bldP spid="66" grpId="0" animBg="1"/>
      <p:bldP spid="67" grpId="0" animBg="1"/>
      <p:bldP spid="68" grpId="0" animBg="1"/>
      <p:bldP spid="70" grpId="0" animBg="1"/>
      <p:bldP spid="71" grpId="0" animBg="1"/>
      <p:bldP spid="73" grpId="0" animBg="1"/>
      <p:bldP spid="82" grpId="0" animBg="1"/>
      <p:bldP spid="85" grpId="0" animBg="1"/>
      <p:bldP spid="87" grpId="0" animBg="1"/>
      <p:bldP spid="88" grpId="0"/>
      <p:bldP spid="89" grpId="0"/>
      <p:bldP spid="26" grpId="0"/>
      <p:bldP spid="9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Integer-valued Random</a:t>
            </a:r>
          </a:p>
        </p:txBody>
      </p:sp>
      <p:pic>
        <p:nvPicPr>
          <p:cNvPr id="63" name="圖片 62">
            <a:extLst>
              <a:ext uri="{FF2B5EF4-FFF2-40B4-BE49-F238E27FC236}">
                <a16:creationId xmlns:a16="http://schemas.microsoft.com/office/drawing/2014/main" id="{DCAF432A-639E-934C-A054-812EE7F1B5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64" name="文字方塊 63">
            <a:extLst>
              <a:ext uri="{FF2B5EF4-FFF2-40B4-BE49-F238E27FC236}">
                <a16:creationId xmlns:a16="http://schemas.microsoft.com/office/drawing/2014/main" id="{5458CF73-40D4-7F49-9409-22B2FBEF4306}"/>
              </a:ext>
            </a:extLst>
          </p:cNvPr>
          <p:cNvSpPr txBox="1"/>
          <p:nvPr/>
        </p:nvSpPr>
        <p:spPr>
          <a:xfrm>
            <a:off x="132080" y="34544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92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719D8B10-1207-9E48-A9D4-C869F5CF701F}"/>
              </a:ext>
            </a:extLst>
          </p:cNvPr>
          <p:cNvSpPr/>
          <p:nvPr/>
        </p:nvSpPr>
        <p:spPr>
          <a:xfrm>
            <a:off x="360000" y="4003993"/>
            <a:ext cx="740298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" altLang="zh-TW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random.randrange</a:t>
            </a:r>
            <a:r>
              <a:rPr lang="en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(stop) # =&gt;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[0, stop</a:t>
            </a:r>
            <a:r>
              <a:rPr lang="en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" altLang="zh-TW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" altLang="zh-TW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random.randrange</a:t>
            </a:r>
            <a:r>
              <a:rPr lang="en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(start, stop[, step])  </a:t>
            </a:r>
            <a:endParaRPr lang="zh-TW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F5A3C12-8AE2-5C4C-8EAA-F0702620C9D0}"/>
              </a:ext>
            </a:extLst>
          </p:cNvPr>
          <p:cNvSpPr/>
          <p:nvPr/>
        </p:nvSpPr>
        <p:spPr>
          <a:xfrm>
            <a:off x="352653" y="1996846"/>
            <a:ext cx="1105347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" altLang="zh-TW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random.randint</a:t>
            </a:r>
            <a:r>
              <a:rPr lang="en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(a, b)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" altLang="zh-TW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a random integer N ( a &lt;= N &lt;= b)</a:t>
            </a:r>
            <a:endParaRPr lang="en" altLang="zh-TW" dirty="0">
              <a:solidFill>
                <a:srgbClr val="0432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706AB76-54C6-8047-8332-322B411A07ED}"/>
              </a:ext>
            </a:extLst>
          </p:cNvPr>
          <p:cNvSpPr/>
          <p:nvPr/>
        </p:nvSpPr>
        <p:spPr>
          <a:xfrm>
            <a:off x="360000" y="5081211"/>
            <a:ext cx="84903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random.randrange(2) )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or 1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random.randrange(2, 6, 2) )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or 4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3A0485E-3A1E-CB41-AE2A-EE4C58D57466}"/>
              </a:ext>
            </a:extLst>
          </p:cNvPr>
          <p:cNvSpPr/>
          <p:nvPr/>
        </p:nvSpPr>
        <p:spPr>
          <a:xfrm>
            <a:off x="360000" y="3132972"/>
            <a:ext cx="63337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3200" b="1" dirty="0">
                <a:solidFill>
                  <a:srgbClr val="C65D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random.randint(0, 1) </a:t>
            </a:r>
            <a:r>
              <a:rPr lang="en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or 1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C093289-AABD-1249-B012-732346F79769}"/>
              </a:ext>
            </a:extLst>
          </p:cNvPr>
          <p:cNvSpPr/>
          <p:nvPr/>
        </p:nvSpPr>
        <p:spPr>
          <a:xfrm>
            <a:off x="4005389" y="1129230"/>
            <a:ext cx="2560664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" altLang="zh-TW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random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94B2535-CD41-CE49-88FD-F2EB0AF9FB07}"/>
              </a:ext>
            </a:extLst>
          </p:cNvPr>
          <p:cNvSpPr/>
          <p:nvPr/>
        </p:nvSpPr>
        <p:spPr>
          <a:xfrm>
            <a:off x="360000" y="1101423"/>
            <a:ext cx="34387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3200" b="1" dirty="0">
                <a:solidFill>
                  <a:srgbClr val="C65D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random</a:t>
            </a:r>
            <a:endParaRPr lang="en" altLang="zh-TW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122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2" grpId="0"/>
      <p:bldP spid="3" grpId="0"/>
      <p:bldP spid="5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Real-valued Random</a:t>
            </a:r>
          </a:p>
        </p:txBody>
      </p:sp>
      <p:pic>
        <p:nvPicPr>
          <p:cNvPr id="63" name="圖片 62">
            <a:extLst>
              <a:ext uri="{FF2B5EF4-FFF2-40B4-BE49-F238E27FC236}">
                <a16:creationId xmlns:a16="http://schemas.microsoft.com/office/drawing/2014/main" id="{DCAF432A-639E-934C-A054-812EE7F1B5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64" name="文字方塊 63">
            <a:extLst>
              <a:ext uri="{FF2B5EF4-FFF2-40B4-BE49-F238E27FC236}">
                <a16:creationId xmlns:a16="http://schemas.microsoft.com/office/drawing/2014/main" id="{5458CF73-40D4-7F49-9409-22B2FBEF4306}"/>
              </a:ext>
            </a:extLst>
          </p:cNvPr>
          <p:cNvSpPr txBox="1"/>
          <p:nvPr/>
        </p:nvSpPr>
        <p:spPr>
          <a:xfrm>
            <a:off x="132080" y="34544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93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719D8B10-1207-9E48-A9D4-C869F5CF701F}"/>
              </a:ext>
            </a:extLst>
          </p:cNvPr>
          <p:cNvSpPr/>
          <p:nvPr/>
        </p:nvSpPr>
        <p:spPr>
          <a:xfrm>
            <a:off x="343037" y="1051662"/>
            <a:ext cx="710002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en" altLang="zh-TW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random.random</a:t>
            </a:r>
            <a:r>
              <a:rPr lang="en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" altLang="zh-TW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" altLang="zh-TW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a random float N ( 0.0 &lt;= N &lt; 1.0)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F5A3C12-8AE2-5C4C-8EAA-F0702620C9D0}"/>
              </a:ext>
            </a:extLst>
          </p:cNvPr>
          <p:cNvSpPr/>
          <p:nvPr/>
        </p:nvSpPr>
        <p:spPr>
          <a:xfrm>
            <a:off x="352653" y="3781249"/>
            <a:ext cx="93478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" altLang="zh-TW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random.uniform</a:t>
            </a:r>
            <a:r>
              <a:rPr lang="en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(a, b) </a:t>
            </a:r>
          </a:p>
          <a:p>
            <a:r>
              <a:rPr lang="en" altLang="zh-TW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 &lt;= N &lt;= b for a &lt;= b or b &lt;= N &lt;= a for b &lt; a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9183562-E741-5746-B200-C19819339019}"/>
              </a:ext>
            </a:extLst>
          </p:cNvPr>
          <p:cNvSpPr/>
          <p:nvPr/>
        </p:nvSpPr>
        <p:spPr>
          <a:xfrm>
            <a:off x="360000" y="2372020"/>
            <a:ext cx="84903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random.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0.0 &lt;= N &lt; 1.0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010AE34-E48D-054B-A99D-A493DC739671}"/>
              </a:ext>
            </a:extLst>
          </p:cNvPr>
          <p:cNvSpPr/>
          <p:nvPr/>
        </p:nvSpPr>
        <p:spPr>
          <a:xfrm>
            <a:off x="360000" y="5003215"/>
            <a:ext cx="84903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random.uniform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(1, 2) </a:t>
            </a:r>
            <a:r>
              <a:rPr lang="en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1.0 &lt;= N &lt; 2.0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430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9" grpId="0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 for Sequences</a:t>
            </a:r>
          </a:p>
        </p:txBody>
      </p:sp>
      <p:pic>
        <p:nvPicPr>
          <p:cNvPr id="63" name="圖片 62">
            <a:extLst>
              <a:ext uri="{FF2B5EF4-FFF2-40B4-BE49-F238E27FC236}">
                <a16:creationId xmlns:a16="http://schemas.microsoft.com/office/drawing/2014/main" id="{DCAF432A-639E-934C-A054-812EE7F1B5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64" name="文字方塊 63">
            <a:extLst>
              <a:ext uri="{FF2B5EF4-FFF2-40B4-BE49-F238E27FC236}">
                <a16:creationId xmlns:a16="http://schemas.microsoft.com/office/drawing/2014/main" id="{5458CF73-40D4-7F49-9409-22B2FBEF4306}"/>
              </a:ext>
            </a:extLst>
          </p:cNvPr>
          <p:cNvSpPr txBox="1"/>
          <p:nvPr/>
        </p:nvSpPr>
        <p:spPr>
          <a:xfrm>
            <a:off x="132080" y="34544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94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719D8B10-1207-9E48-A9D4-C869F5CF701F}"/>
              </a:ext>
            </a:extLst>
          </p:cNvPr>
          <p:cNvSpPr/>
          <p:nvPr/>
        </p:nvSpPr>
        <p:spPr>
          <a:xfrm>
            <a:off x="220809" y="1056117"/>
            <a:ext cx="40767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en" altLang="zh-TW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random.choice</a:t>
            </a:r>
            <a:r>
              <a:rPr lang="en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(seq)</a:t>
            </a:r>
            <a:endParaRPr lang="en" altLang="zh-TW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F5A3C12-8AE2-5C4C-8EAA-F0702620C9D0}"/>
              </a:ext>
            </a:extLst>
          </p:cNvPr>
          <p:cNvSpPr/>
          <p:nvPr/>
        </p:nvSpPr>
        <p:spPr>
          <a:xfrm>
            <a:off x="220809" y="1640892"/>
            <a:ext cx="64329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" altLang="zh-TW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random.choices</a:t>
            </a:r>
            <a:r>
              <a:rPr lang="en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(population, k=1)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D181219-EA57-5C45-B786-ABA83F54FB1B}"/>
              </a:ext>
            </a:extLst>
          </p:cNvPr>
          <p:cNvSpPr/>
          <p:nvPr/>
        </p:nvSpPr>
        <p:spPr>
          <a:xfrm>
            <a:off x="6653776" y="1237248"/>
            <a:ext cx="46987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Sampling </a:t>
            </a:r>
            <a:r>
              <a:rPr lang="en" altLang="zh-TW" sz="32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replacement</a:t>
            </a:r>
            <a:endParaRPr lang="zh-TW" alt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2185088-74BE-6B48-91E8-2A72670C92A2}"/>
              </a:ext>
            </a:extLst>
          </p:cNvPr>
          <p:cNvSpPr/>
          <p:nvPr/>
        </p:nvSpPr>
        <p:spPr>
          <a:xfrm>
            <a:off x="6658518" y="4310226"/>
            <a:ext cx="53126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Sampling </a:t>
            </a:r>
            <a:r>
              <a:rPr lang="en" altLang="zh-TW" sz="32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without</a:t>
            </a:r>
            <a:r>
              <a:rPr lang="en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replacement</a:t>
            </a:r>
            <a:endParaRPr lang="zh-TW" alt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DEF1B42-E208-C244-990E-AC8D73C9E0E2}"/>
              </a:ext>
            </a:extLst>
          </p:cNvPr>
          <p:cNvSpPr/>
          <p:nvPr/>
        </p:nvSpPr>
        <p:spPr>
          <a:xfrm>
            <a:off x="220809" y="4310226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en" altLang="zh-TW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random.sample</a:t>
            </a:r>
            <a:r>
              <a:rPr lang="en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(population, k)</a:t>
            </a:r>
            <a:endParaRPr lang="en" altLang="zh-TW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E529DB-833C-F643-BB6E-5D6F6BB0B5C7}"/>
              </a:ext>
            </a:extLst>
          </p:cNvPr>
          <p:cNvSpPr/>
          <p:nvPr/>
        </p:nvSpPr>
        <p:spPr>
          <a:xfrm>
            <a:off x="220808" y="2336923"/>
            <a:ext cx="922064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3200" b="1" dirty="0">
                <a:solidFill>
                  <a:srgbClr val="C65D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= ['1', '2', '3', '4', '5']</a:t>
            </a:r>
            <a:endParaRPr lang="en-US" altLang="zh-TW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3200" b="1" dirty="0">
                <a:solidFill>
                  <a:srgbClr val="C65D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random.choice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(sample)           </a:t>
            </a:r>
            <a:r>
              <a:rPr lang="en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 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endParaRPr lang="en" altLang="zh-TW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3200" b="1" dirty="0">
                <a:solidFill>
                  <a:srgbClr val="C65D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random.choices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(sample, k=3) </a:t>
            </a:r>
            <a:r>
              <a:rPr lang="en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 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'4'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'4'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'1']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41DE350-7821-FD4F-B37A-E48C88CC8170}"/>
              </a:ext>
            </a:extLst>
          </p:cNvPr>
          <p:cNvSpPr/>
          <p:nvPr/>
        </p:nvSpPr>
        <p:spPr>
          <a:xfrm>
            <a:off x="220807" y="4896375"/>
            <a:ext cx="922064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3200" b="1" dirty="0">
                <a:solidFill>
                  <a:srgbClr val="C65D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= ['1', '2', '3', '4', '5']</a:t>
            </a:r>
            <a:endParaRPr lang="en-US" altLang="zh-TW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3200" b="1" dirty="0">
                <a:solidFill>
                  <a:srgbClr val="C65D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random.sample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(sample, k=3)  </a:t>
            </a:r>
            <a:r>
              <a:rPr lang="en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 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['3', '1', '2']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9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2" grpId="0"/>
      <p:bldP spid="8" grpId="0"/>
      <p:bldP spid="3" grpId="0"/>
      <p:bldP spid="4" grpId="0"/>
      <p:bldP spid="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 for </a:t>
            </a:r>
            <a:r>
              <a:rPr lang="en" altLang="zh-TW" sz="4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lang="en" altLang="zh-TW" sz="4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3" name="圖片 62">
            <a:extLst>
              <a:ext uri="{FF2B5EF4-FFF2-40B4-BE49-F238E27FC236}">
                <a16:creationId xmlns:a16="http://schemas.microsoft.com/office/drawing/2014/main" id="{DCAF432A-639E-934C-A054-812EE7F1B5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64" name="文字方塊 63">
            <a:extLst>
              <a:ext uri="{FF2B5EF4-FFF2-40B4-BE49-F238E27FC236}">
                <a16:creationId xmlns:a16="http://schemas.microsoft.com/office/drawing/2014/main" id="{5458CF73-40D4-7F49-9409-22B2FBEF4306}"/>
              </a:ext>
            </a:extLst>
          </p:cNvPr>
          <p:cNvSpPr txBox="1"/>
          <p:nvPr/>
        </p:nvSpPr>
        <p:spPr>
          <a:xfrm>
            <a:off x="132080" y="34544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95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719D8B10-1207-9E48-A9D4-C869F5CF701F}"/>
              </a:ext>
            </a:extLst>
          </p:cNvPr>
          <p:cNvSpPr/>
          <p:nvPr/>
        </p:nvSpPr>
        <p:spPr>
          <a:xfrm>
            <a:off x="360000" y="1599818"/>
            <a:ext cx="89993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en" altLang="zh-TW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np.random.randint</a:t>
            </a:r>
            <a:r>
              <a:rPr lang="en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(low, high=None, size=None)</a:t>
            </a:r>
            <a:endParaRPr lang="en" altLang="zh-TW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F5A3C12-8AE2-5C4C-8EAA-F0702620C9D0}"/>
              </a:ext>
            </a:extLst>
          </p:cNvPr>
          <p:cNvSpPr/>
          <p:nvPr/>
        </p:nvSpPr>
        <p:spPr>
          <a:xfrm>
            <a:off x="360000" y="2689844"/>
            <a:ext cx="1107550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np.random.randint(5, size=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[0 3 3]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np.random.randint(3, 5, size=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[4 3 4]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np.random.randint(5, size=(2, 4))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 [3 0 2 3] [4 2 3 1] ]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FF189FE-A9BD-E146-9323-48FFA7B879E3}"/>
              </a:ext>
            </a:extLst>
          </p:cNvPr>
          <p:cNvSpPr/>
          <p:nvPr/>
        </p:nvSpPr>
        <p:spPr>
          <a:xfrm>
            <a:off x="4952742" y="955321"/>
            <a:ext cx="2449752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" altLang="zh-TW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" altLang="zh-TW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lang="en" altLang="zh-TW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079FFB5-D88B-B648-9D55-FFB87C4D6E34}"/>
              </a:ext>
            </a:extLst>
          </p:cNvPr>
          <p:cNvSpPr/>
          <p:nvPr/>
        </p:nvSpPr>
        <p:spPr>
          <a:xfrm>
            <a:off x="360000" y="924544"/>
            <a:ext cx="42835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3200" b="1" dirty="0">
                <a:solidFill>
                  <a:srgbClr val="C65D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np</a:t>
            </a:r>
            <a:endParaRPr lang="en" altLang="zh-TW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351A3A8-D774-C64B-B310-4ABD677A691E}"/>
              </a:ext>
            </a:extLst>
          </p:cNvPr>
          <p:cNvSpPr/>
          <p:nvPr/>
        </p:nvSpPr>
        <p:spPr>
          <a:xfrm>
            <a:off x="360000" y="5602217"/>
            <a:ext cx="1042551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np.random.rand()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0.21723828389853272</a:t>
            </a:r>
          </a:p>
          <a:p>
            <a:r>
              <a:rPr lang="en-US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np.random.rand(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 [0.82177856] [0.48189158] ]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B80C3F2-AC9F-7744-966F-1572B9FA434D}"/>
              </a:ext>
            </a:extLst>
          </p:cNvPr>
          <p:cNvSpPr/>
          <p:nvPr/>
        </p:nvSpPr>
        <p:spPr>
          <a:xfrm>
            <a:off x="352653" y="4481861"/>
            <a:ext cx="60340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en" altLang="zh-TW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np.random.rand</a:t>
            </a:r>
            <a:r>
              <a:rPr lang="en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(d0, d1, ..., </a:t>
            </a:r>
            <a:r>
              <a:rPr lang="en" altLang="zh-TW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dn</a:t>
            </a:r>
            <a:r>
              <a:rPr lang="en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9F56E75-E1B5-7E47-A586-4E15932E4C40}"/>
              </a:ext>
            </a:extLst>
          </p:cNvPr>
          <p:cNvSpPr/>
          <p:nvPr/>
        </p:nvSpPr>
        <p:spPr>
          <a:xfrm>
            <a:off x="352653" y="2135399"/>
            <a:ext cx="109664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random integer</a:t>
            </a:r>
            <a:r>
              <a:rPr lang="en-US" altLang="zh-TW" sz="320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TW" altLang="en-US" sz="320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low (inclusive) to high (exclusive)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4A13762-76B0-BF43-9DA4-45BDDF558F5E}"/>
              </a:ext>
            </a:extLst>
          </p:cNvPr>
          <p:cNvSpPr/>
          <p:nvPr/>
        </p:nvSpPr>
        <p:spPr>
          <a:xfrm>
            <a:off x="360000" y="5017442"/>
            <a:ext cx="64331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" altLang="zh-TW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</a:t>
            </a:r>
            <a:r>
              <a:rPr lang="en-US" altLang="zh-TW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floats</a:t>
            </a:r>
            <a:r>
              <a:rPr lang="en" altLang="zh-TW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a given shape</a:t>
            </a:r>
            <a:endParaRPr lang="zh-TW" altLang="en-US" sz="3200" dirty="0">
              <a:solidFill>
                <a:srgbClr val="0432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88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7" grpId="0"/>
      <p:bldP spid="10" grpId="0"/>
      <p:bldP spid="11" grpId="0"/>
      <p:bldP spid="3" grpId="0"/>
      <p:bldP spid="1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 for </a:t>
            </a:r>
            <a:r>
              <a:rPr lang="en" altLang="zh-TW" sz="4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lang="en" altLang="zh-TW" sz="4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3" name="圖片 62">
            <a:extLst>
              <a:ext uri="{FF2B5EF4-FFF2-40B4-BE49-F238E27FC236}">
                <a16:creationId xmlns:a16="http://schemas.microsoft.com/office/drawing/2014/main" id="{DCAF432A-639E-934C-A054-812EE7F1B5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64" name="文字方塊 63">
            <a:extLst>
              <a:ext uri="{FF2B5EF4-FFF2-40B4-BE49-F238E27FC236}">
                <a16:creationId xmlns:a16="http://schemas.microsoft.com/office/drawing/2014/main" id="{5458CF73-40D4-7F49-9409-22B2FBEF4306}"/>
              </a:ext>
            </a:extLst>
          </p:cNvPr>
          <p:cNvSpPr txBox="1"/>
          <p:nvPr/>
        </p:nvSpPr>
        <p:spPr>
          <a:xfrm>
            <a:off x="132080" y="34544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96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719D8B10-1207-9E48-A9D4-C869F5CF701F}"/>
              </a:ext>
            </a:extLst>
          </p:cNvPr>
          <p:cNvSpPr/>
          <p:nvPr/>
        </p:nvSpPr>
        <p:spPr>
          <a:xfrm>
            <a:off x="360000" y="1615067"/>
            <a:ext cx="43588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en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np.random.</a:t>
            </a: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shuffle</a:t>
            </a:r>
            <a:r>
              <a:rPr lang="en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" altLang="zh-TW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FF189FE-A9BD-E146-9323-48FFA7B879E3}"/>
              </a:ext>
            </a:extLst>
          </p:cNvPr>
          <p:cNvSpPr/>
          <p:nvPr/>
        </p:nvSpPr>
        <p:spPr>
          <a:xfrm>
            <a:off x="4952742" y="955321"/>
            <a:ext cx="2449752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" altLang="zh-TW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" altLang="zh-TW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lang="en" altLang="zh-TW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079FFB5-D88B-B648-9D55-FFB87C4D6E34}"/>
              </a:ext>
            </a:extLst>
          </p:cNvPr>
          <p:cNvSpPr/>
          <p:nvPr/>
        </p:nvSpPr>
        <p:spPr>
          <a:xfrm>
            <a:off x="360000" y="924544"/>
            <a:ext cx="42835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3200" b="1" dirty="0">
                <a:solidFill>
                  <a:srgbClr val="C65D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np</a:t>
            </a:r>
            <a:endParaRPr lang="en" altLang="zh-TW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351A3A8-D774-C64B-B310-4ABD677A691E}"/>
              </a:ext>
            </a:extLst>
          </p:cNvPr>
          <p:cNvSpPr/>
          <p:nvPr/>
        </p:nvSpPr>
        <p:spPr>
          <a:xfrm>
            <a:off x="352653" y="4212104"/>
            <a:ext cx="1042551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np.arange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(9)</a:t>
            </a:r>
            <a:r>
              <a:rPr lang="en-US" altLang="zh-TW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.reshape((3, 3))</a:t>
            </a:r>
          </a:p>
          <a:p>
            <a:r>
              <a:rPr lang="en-US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np.random.shuffle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  <a:p>
            <a:r>
              <a:rPr lang="en-US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print(a) </a:t>
            </a: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 [3 4 5] [6 7 8] [0 1 2] ]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4EE1A8D-852E-42C1-AA02-A45AA4A67C76}"/>
              </a:ext>
            </a:extLst>
          </p:cNvPr>
          <p:cNvSpPr/>
          <p:nvPr/>
        </p:nvSpPr>
        <p:spPr>
          <a:xfrm>
            <a:off x="360000" y="2249036"/>
            <a:ext cx="85686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=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np.arange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(10)</a:t>
            </a:r>
          </a:p>
          <a:p>
            <a:r>
              <a:rPr lang="en-US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np.random.shuffle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  <a:p>
            <a:r>
              <a:rPr lang="en-US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print(a) </a:t>
            </a: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[1 7 5 2 9 4 3 6 0 8]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769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7" grpId="0"/>
      <p:bldP spid="10" grpId="0"/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Practice</a:t>
            </a:r>
            <a:endParaRPr lang="en" altLang="zh-TW" sz="4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3" name="圖片 62">
            <a:extLst>
              <a:ext uri="{FF2B5EF4-FFF2-40B4-BE49-F238E27FC236}">
                <a16:creationId xmlns:a16="http://schemas.microsoft.com/office/drawing/2014/main" id="{DCAF432A-639E-934C-A054-812EE7F1B5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64" name="文字方塊 63">
            <a:extLst>
              <a:ext uri="{FF2B5EF4-FFF2-40B4-BE49-F238E27FC236}">
                <a16:creationId xmlns:a16="http://schemas.microsoft.com/office/drawing/2014/main" id="{5458CF73-40D4-7F49-9409-22B2FBEF4306}"/>
              </a:ext>
            </a:extLst>
          </p:cNvPr>
          <p:cNvSpPr txBox="1"/>
          <p:nvPr/>
        </p:nvSpPr>
        <p:spPr>
          <a:xfrm>
            <a:off x="132080" y="34544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97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42E30AB9-D3BE-4110-A7B8-D59664B21FEF}"/>
              </a:ext>
            </a:extLst>
          </p:cNvPr>
          <p:cNvSpPr/>
          <p:nvPr/>
        </p:nvSpPr>
        <p:spPr>
          <a:xfrm>
            <a:off x="1138118" y="2505614"/>
            <a:ext cx="540000" cy="540000"/>
          </a:xfrm>
          <a:prstGeom prst="ellipse">
            <a:avLst/>
          </a:prstGeom>
          <a:solidFill>
            <a:srgbClr val="0432FF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4AE978ED-5D5D-4C14-8FAF-4BC0A9031FEB}"/>
              </a:ext>
            </a:extLst>
          </p:cNvPr>
          <p:cNvSpPr/>
          <p:nvPr/>
        </p:nvSpPr>
        <p:spPr>
          <a:xfrm>
            <a:off x="3302428" y="1520816"/>
            <a:ext cx="540000" cy="540000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線箭頭接點 740">
            <a:extLst>
              <a:ext uri="{FF2B5EF4-FFF2-40B4-BE49-F238E27FC236}">
                <a16:creationId xmlns:a16="http://schemas.microsoft.com/office/drawing/2014/main" id="{110DE87A-A2E7-4093-8ABF-677042C46C4E}"/>
              </a:ext>
            </a:extLst>
          </p:cNvPr>
          <p:cNvCxnSpPr>
            <a:cxnSpLocks/>
            <a:stCxn id="18" idx="6"/>
          </p:cNvCxnSpPr>
          <p:nvPr/>
        </p:nvCxnSpPr>
        <p:spPr>
          <a:xfrm flipV="1">
            <a:off x="1678118" y="1774228"/>
            <a:ext cx="1198703" cy="100138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箭頭接點 759">
            <a:extLst>
              <a:ext uri="{FF2B5EF4-FFF2-40B4-BE49-F238E27FC236}">
                <a16:creationId xmlns:a16="http://schemas.microsoft.com/office/drawing/2014/main" id="{BB4298FF-2AF9-4BCC-B0FB-FA5262C298D1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1678118" y="2775614"/>
            <a:ext cx="1216152" cy="8379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箭頭接點 761">
            <a:extLst>
              <a:ext uri="{FF2B5EF4-FFF2-40B4-BE49-F238E27FC236}">
                <a16:creationId xmlns:a16="http://schemas.microsoft.com/office/drawing/2014/main" id="{248E9056-B7D3-4FC7-8B08-31F708AF51BC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1678118" y="2775614"/>
            <a:ext cx="1216152" cy="327276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箭號: 向右 59">
            <a:extLst>
              <a:ext uri="{FF2B5EF4-FFF2-40B4-BE49-F238E27FC236}">
                <a16:creationId xmlns:a16="http://schemas.microsoft.com/office/drawing/2014/main" id="{B56710D2-AF96-4456-A4B2-5FACAD5FB0D8}"/>
              </a:ext>
            </a:extLst>
          </p:cNvPr>
          <p:cNvSpPr/>
          <p:nvPr/>
        </p:nvSpPr>
        <p:spPr bwMode="auto">
          <a:xfrm>
            <a:off x="362478" y="2545733"/>
            <a:ext cx="641314" cy="484632"/>
          </a:xfrm>
          <a:prstGeom prst="rightArrow">
            <a:avLst/>
          </a:prstGeom>
          <a:solidFill>
            <a:srgbClr val="0432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1" i="0" u="none" strike="noStrike" cap="none" normalizeH="0" baseline="0">
              <a:ln>
                <a:noFill/>
              </a:ln>
              <a:solidFill>
                <a:srgbClr val="404040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C131BB3F-552A-4C12-88C9-577E89421568}"/>
              </a:ext>
            </a:extLst>
          </p:cNvPr>
          <p:cNvSpPr/>
          <p:nvPr/>
        </p:nvSpPr>
        <p:spPr>
          <a:xfrm>
            <a:off x="732771" y="915882"/>
            <a:ext cx="1664238" cy="461665"/>
          </a:xfrm>
          <a:prstGeom prst="rect">
            <a:avLst/>
          </a:prstGeom>
          <a:ln>
            <a:solidFill>
              <a:srgbClr val="0432FF"/>
            </a:solidFill>
          </a:ln>
        </p:spPr>
        <p:txBody>
          <a:bodyPr wrap="none">
            <a:spAutoFit/>
          </a:bodyPr>
          <a:lstStyle/>
          <a:p>
            <a:pPr algn="ctr" fontAlgn="ctr"/>
            <a:r>
              <a:rPr lang="en-US" altLang="zh-TW" sz="2400" b="1" dirty="0">
                <a:solidFill>
                  <a:srgbClr val="0432FF"/>
                </a:solidFill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Input layer</a:t>
            </a:r>
            <a:endParaRPr lang="fr-CA" altLang="zh-TW" sz="2400" b="1" dirty="0">
              <a:solidFill>
                <a:srgbClr val="0432FF"/>
              </a:solidFill>
              <a:latin typeface="Times New Roman" panose="02020603050405020304" pitchFamily="18" charset="0"/>
              <a:ea typeface="Menlo" panose="020B06090308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AD03E870-C0E4-4C8C-A60C-A98E5DCE9188}"/>
              </a:ext>
            </a:extLst>
          </p:cNvPr>
          <p:cNvSpPr/>
          <p:nvPr/>
        </p:nvSpPr>
        <p:spPr>
          <a:xfrm>
            <a:off x="2621686" y="915883"/>
            <a:ext cx="1901483" cy="461665"/>
          </a:xfrm>
          <a:prstGeom prst="rect">
            <a:avLst/>
          </a:prstGeom>
          <a:ln>
            <a:solidFill>
              <a:srgbClr val="007150"/>
            </a:solidFill>
          </a:ln>
        </p:spPr>
        <p:txBody>
          <a:bodyPr wrap="none">
            <a:spAutoFit/>
          </a:bodyPr>
          <a:lstStyle/>
          <a:p>
            <a:pPr algn="ctr" fontAlgn="ctr"/>
            <a:r>
              <a:rPr lang="en-US" altLang="zh-TW" sz="2400" b="1" dirty="0">
                <a:solidFill>
                  <a:srgbClr val="009550"/>
                </a:solidFill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Hidden layer</a:t>
            </a:r>
            <a:endParaRPr lang="fr-CA" altLang="zh-TW" sz="2400" b="1" dirty="0">
              <a:solidFill>
                <a:srgbClr val="009550"/>
              </a:solidFill>
              <a:latin typeface="Times New Roman" panose="02020603050405020304" pitchFamily="18" charset="0"/>
              <a:ea typeface="Menlo" panose="020B0609030804020204" pitchFamily="49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字方塊 91">
                <a:extLst>
                  <a:ext uri="{FF2B5EF4-FFF2-40B4-BE49-F238E27FC236}">
                    <a16:creationId xmlns:a16="http://schemas.microsoft.com/office/drawing/2014/main" id="{78730D9E-E7D5-4187-BDEC-0AD89A6C35A9}"/>
                  </a:ext>
                </a:extLst>
              </p:cNvPr>
              <p:cNvSpPr txBox="1"/>
              <p:nvPr/>
            </p:nvSpPr>
            <p:spPr>
              <a:xfrm>
                <a:off x="4891555" y="1623983"/>
                <a:ext cx="6637971" cy="5477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000" i="1" smtClean="0">
                              <a:solidFill>
                                <a:srgbClr val="0071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000" i="1">
                                  <a:solidFill>
                                    <a:srgbClr val="0071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000">
                                    <a:solidFill>
                                      <a:srgbClr val="007150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  <m:r>
                                  <a:rPr lang="en-US" altLang="zh-TW" sz="2000" baseline="-25000">
                                    <a:solidFill>
                                      <a:srgbClr val="0071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000">
                                    <a:solidFill>
                                      <a:srgbClr val="007150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  <m:r>
                                  <a:rPr lang="en-US" altLang="zh-TW" sz="2000" baseline="-25000">
                                    <a:solidFill>
                                      <a:srgbClr val="0071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000" i="1">
                                    <a:solidFill>
                                      <a:srgbClr val="00715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 sz="2000" i="0" baseline="-25000">
                                    <a:solidFill>
                                      <a:srgbClr val="00715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00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00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000" b="0" i="0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000" b="0" i="0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kumimoji="1" lang="en-US" altLang="zh-TW" sz="2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W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i="1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i="1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kumimoji="1" lang="zh-TW" altLang="en-US" sz="2000" b="1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kumimoji="1" lang="en-US" altLang="zh-TW" sz="2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W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i="1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i="1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kumimoji="1" lang="en-US" altLang="zh-TW" sz="2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W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i="1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i="1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kumimoji="1" lang="en-US" altLang="zh-TW" sz="2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W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i="1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i="1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kumimoji="1" lang="en-US" altLang="zh-TW" sz="2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W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i="1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i="1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kumimoji="1" lang="en-US" altLang="zh-TW" sz="2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W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i="1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i="1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zh-TW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TW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kumimoji="1" lang="en-US" altLang="zh-TW" sz="2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i="1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kumimoji="1" lang="zh-TW" altLang="en-US" sz="2000" b="1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kumimoji="1" lang="en-US" altLang="zh-TW" sz="2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i="1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kumimoji="1" lang="en-US" altLang="zh-TW" sz="2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i="1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2" name="文字方塊 91">
                <a:extLst>
                  <a:ext uri="{FF2B5EF4-FFF2-40B4-BE49-F238E27FC236}">
                    <a16:creationId xmlns:a16="http://schemas.microsoft.com/office/drawing/2014/main" id="{78730D9E-E7D5-4187-BDEC-0AD89A6C3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555" y="1623983"/>
                <a:ext cx="6637971" cy="547779"/>
              </a:xfrm>
              <a:prstGeom prst="rect">
                <a:avLst/>
              </a:prstGeom>
              <a:blipFill>
                <a:blip r:embed="rId4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橢圓 99">
            <a:extLst>
              <a:ext uri="{FF2B5EF4-FFF2-40B4-BE49-F238E27FC236}">
                <a16:creationId xmlns:a16="http://schemas.microsoft.com/office/drawing/2014/main" id="{5928BE67-E459-4E5D-B5F9-89E64A945195}"/>
              </a:ext>
            </a:extLst>
          </p:cNvPr>
          <p:cNvSpPr/>
          <p:nvPr/>
        </p:nvSpPr>
        <p:spPr>
          <a:xfrm>
            <a:off x="3290624" y="3327886"/>
            <a:ext cx="540000" cy="540000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TW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橢圓 100">
            <a:extLst>
              <a:ext uri="{FF2B5EF4-FFF2-40B4-BE49-F238E27FC236}">
                <a16:creationId xmlns:a16="http://schemas.microsoft.com/office/drawing/2014/main" id="{41AA51EB-347C-4F45-A374-71F892568587}"/>
              </a:ext>
            </a:extLst>
          </p:cNvPr>
          <p:cNvSpPr/>
          <p:nvPr/>
        </p:nvSpPr>
        <p:spPr>
          <a:xfrm>
            <a:off x="3285635" y="5706016"/>
            <a:ext cx="540000" cy="540000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TW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橢圓 106">
            <a:extLst>
              <a:ext uri="{FF2B5EF4-FFF2-40B4-BE49-F238E27FC236}">
                <a16:creationId xmlns:a16="http://schemas.microsoft.com/office/drawing/2014/main" id="{AEB7B54F-CBA7-49A7-B4D6-CAF2AC369C4A}"/>
              </a:ext>
            </a:extLst>
          </p:cNvPr>
          <p:cNvSpPr/>
          <p:nvPr/>
        </p:nvSpPr>
        <p:spPr>
          <a:xfrm>
            <a:off x="1138118" y="4150159"/>
            <a:ext cx="540000" cy="540000"/>
          </a:xfrm>
          <a:prstGeom prst="ellipse">
            <a:avLst/>
          </a:prstGeom>
          <a:solidFill>
            <a:srgbClr val="0432FF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TW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8" name="直線箭頭接點 761">
            <a:extLst>
              <a:ext uri="{FF2B5EF4-FFF2-40B4-BE49-F238E27FC236}">
                <a16:creationId xmlns:a16="http://schemas.microsoft.com/office/drawing/2014/main" id="{A4DA777D-074B-4F7E-A368-A14824B02F3C}"/>
              </a:ext>
            </a:extLst>
          </p:cNvPr>
          <p:cNvCxnSpPr>
            <a:cxnSpLocks/>
            <a:stCxn id="107" idx="6"/>
          </p:cNvCxnSpPr>
          <p:nvPr/>
        </p:nvCxnSpPr>
        <p:spPr>
          <a:xfrm flipV="1">
            <a:off x="1678118" y="1774228"/>
            <a:ext cx="1216152" cy="26459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箭頭接點 761">
            <a:extLst>
              <a:ext uri="{FF2B5EF4-FFF2-40B4-BE49-F238E27FC236}">
                <a16:creationId xmlns:a16="http://schemas.microsoft.com/office/drawing/2014/main" id="{CC9FE786-144B-4127-91A3-3FC7FAB002D2}"/>
              </a:ext>
            </a:extLst>
          </p:cNvPr>
          <p:cNvCxnSpPr>
            <a:cxnSpLocks/>
            <a:stCxn id="107" idx="6"/>
          </p:cNvCxnSpPr>
          <p:nvPr/>
        </p:nvCxnSpPr>
        <p:spPr>
          <a:xfrm flipV="1">
            <a:off x="1678118" y="3613570"/>
            <a:ext cx="1236394" cy="8065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箭頭接點 761">
            <a:extLst>
              <a:ext uri="{FF2B5EF4-FFF2-40B4-BE49-F238E27FC236}">
                <a16:creationId xmlns:a16="http://schemas.microsoft.com/office/drawing/2014/main" id="{94985B8E-1BF3-4698-98B4-E9747327B4A9}"/>
              </a:ext>
            </a:extLst>
          </p:cNvPr>
          <p:cNvCxnSpPr>
            <a:cxnSpLocks/>
            <a:stCxn id="107" idx="6"/>
          </p:cNvCxnSpPr>
          <p:nvPr/>
        </p:nvCxnSpPr>
        <p:spPr>
          <a:xfrm>
            <a:off x="1678118" y="4420159"/>
            <a:ext cx="1216152" cy="162821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文字方塊 137">
            <a:extLst>
              <a:ext uri="{FF2B5EF4-FFF2-40B4-BE49-F238E27FC236}">
                <a16:creationId xmlns:a16="http://schemas.microsoft.com/office/drawing/2014/main" id="{86096D3A-115B-4F9C-B3B8-63F3CB569640}"/>
              </a:ext>
            </a:extLst>
          </p:cNvPr>
          <p:cNvSpPr txBox="1"/>
          <p:nvPr/>
        </p:nvSpPr>
        <p:spPr>
          <a:xfrm>
            <a:off x="191246" y="2100900"/>
            <a:ext cx="98007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b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= 298 K</a:t>
            </a:r>
            <a:endParaRPr lang="zh-TW" altLang="en-US" b="1" dirty="0">
              <a:solidFill>
                <a:srgbClr val="0432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文字方塊 138">
            <a:extLst>
              <a:ext uri="{FF2B5EF4-FFF2-40B4-BE49-F238E27FC236}">
                <a16:creationId xmlns:a16="http://schemas.microsoft.com/office/drawing/2014/main" id="{C266D72C-8041-4ECC-B96E-2105C0C82F50}"/>
              </a:ext>
            </a:extLst>
          </p:cNvPr>
          <p:cNvSpPr txBox="1"/>
          <p:nvPr/>
        </p:nvSpPr>
        <p:spPr>
          <a:xfrm>
            <a:off x="191428" y="3739865"/>
            <a:ext cx="9330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b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= 1 atm</a:t>
            </a:r>
            <a:endParaRPr lang="zh-TW" altLang="en-US" b="1" baseline="-25000" dirty="0">
              <a:solidFill>
                <a:srgbClr val="0432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箭號: 向右 139">
            <a:extLst>
              <a:ext uri="{FF2B5EF4-FFF2-40B4-BE49-F238E27FC236}">
                <a16:creationId xmlns:a16="http://schemas.microsoft.com/office/drawing/2014/main" id="{DCE1D2E6-BB94-4C44-A889-C148FEA6873F}"/>
              </a:ext>
            </a:extLst>
          </p:cNvPr>
          <p:cNvSpPr/>
          <p:nvPr/>
        </p:nvSpPr>
        <p:spPr bwMode="auto">
          <a:xfrm>
            <a:off x="362478" y="4177843"/>
            <a:ext cx="641314" cy="484632"/>
          </a:xfrm>
          <a:prstGeom prst="rightArrow">
            <a:avLst/>
          </a:prstGeom>
          <a:solidFill>
            <a:srgbClr val="0432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1" i="0" u="none" strike="noStrike" cap="none" normalizeH="0" baseline="0">
              <a:ln>
                <a:noFill/>
              </a:ln>
              <a:solidFill>
                <a:srgbClr val="404040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040" name="矩形 1039">
            <a:extLst>
              <a:ext uri="{FF2B5EF4-FFF2-40B4-BE49-F238E27FC236}">
                <a16:creationId xmlns:a16="http://schemas.microsoft.com/office/drawing/2014/main" id="{73EBA301-A14A-4E3B-9F9F-FDD487EFA9EB}"/>
              </a:ext>
            </a:extLst>
          </p:cNvPr>
          <p:cNvSpPr/>
          <p:nvPr/>
        </p:nvSpPr>
        <p:spPr>
          <a:xfrm>
            <a:off x="1540589" y="2099094"/>
            <a:ext cx="655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4914DB75-EA21-444D-9080-E0472A7C4A31}"/>
              </a:ext>
            </a:extLst>
          </p:cNvPr>
          <p:cNvSpPr/>
          <p:nvPr/>
        </p:nvSpPr>
        <p:spPr>
          <a:xfrm>
            <a:off x="1794341" y="2590948"/>
            <a:ext cx="621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D95A4A06-56EF-41DB-9401-DE77AB6DB3BD}"/>
              </a:ext>
            </a:extLst>
          </p:cNvPr>
          <p:cNvSpPr/>
          <p:nvPr/>
        </p:nvSpPr>
        <p:spPr>
          <a:xfrm>
            <a:off x="1307912" y="3100480"/>
            <a:ext cx="655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B7B60333-1777-4089-B2D2-A3B860D39C79}"/>
              </a:ext>
            </a:extLst>
          </p:cNvPr>
          <p:cNvSpPr/>
          <p:nvPr/>
        </p:nvSpPr>
        <p:spPr>
          <a:xfrm>
            <a:off x="1279581" y="3714449"/>
            <a:ext cx="655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23861E7B-2141-4871-BF51-7D99218D4BE2}"/>
              </a:ext>
            </a:extLst>
          </p:cNvPr>
          <p:cNvSpPr/>
          <p:nvPr/>
        </p:nvSpPr>
        <p:spPr>
          <a:xfrm>
            <a:off x="1777221" y="4388201"/>
            <a:ext cx="655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DD9BA579-D0F6-4BAB-BE2F-EB6E7803D357}"/>
              </a:ext>
            </a:extLst>
          </p:cNvPr>
          <p:cNvSpPr/>
          <p:nvPr/>
        </p:nvSpPr>
        <p:spPr>
          <a:xfrm>
            <a:off x="1455695" y="4703497"/>
            <a:ext cx="655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2" name="直線箭頭接點 770">
            <a:extLst>
              <a:ext uri="{FF2B5EF4-FFF2-40B4-BE49-F238E27FC236}">
                <a16:creationId xmlns:a16="http://schemas.microsoft.com/office/drawing/2014/main" id="{C62D9857-2788-4BF8-8F5B-0DBE8EDB067D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2899546" y="1790816"/>
            <a:ext cx="40288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箭頭接點 770">
            <a:extLst>
              <a:ext uri="{FF2B5EF4-FFF2-40B4-BE49-F238E27FC236}">
                <a16:creationId xmlns:a16="http://schemas.microsoft.com/office/drawing/2014/main" id="{21481A19-F95C-4323-A683-0126868C6BEB}"/>
              </a:ext>
            </a:extLst>
          </p:cNvPr>
          <p:cNvCxnSpPr>
            <a:cxnSpLocks/>
            <a:endCxn id="100" idx="2"/>
          </p:cNvCxnSpPr>
          <p:nvPr/>
        </p:nvCxnSpPr>
        <p:spPr>
          <a:xfrm>
            <a:off x="2921372" y="3597886"/>
            <a:ext cx="36925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箭頭接點 770">
            <a:extLst>
              <a:ext uri="{FF2B5EF4-FFF2-40B4-BE49-F238E27FC236}">
                <a16:creationId xmlns:a16="http://schemas.microsoft.com/office/drawing/2014/main" id="{20648664-1733-4C4C-BB7C-242D693E2A16}"/>
              </a:ext>
            </a:extLst>
          </p:cNvPr>
          <p:cNvCxnSpPr>
            <a:cxnSpLocks/>
            <a:endCxn id="101" idx="2"/>
          </p:cNvCxnSpPr>
          <p:nvPr/>
        </p:nvCxnSpPr>
        <p:spPr>
          <a:xfrm flipV="1">
            <a:off x="2899617" y="5976016"/>
            <a:ext cx="386018" cy="568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矩形 274">
            <a:extLst>
              <a:ext uri="{FF2B5EF4-FFF2-40B4-BE49-F238E27FC236}">
                <a16:creationId xmlns:a16="http://schemas.microsoft.com/office/drawing/2014/main" id="{610DABBF-7FD5-4044-AECB-16666D654CD9}"/>
              </a:ext>
            </a:extLst>
          </p:cNvPr>
          <p:cNvSpPr/>
          <p:nvPr/>
        </p:nvSpPr>
        <p:spPr>
          <a:xfrm>
            <a:off x="2822008" y="1368977"/>
            <a:ext cx="458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" name="矩形 275">
            <a:extLst>
              <a:ext uri="{FF2B5EF4-FFF2-40B4-BE49-F238E27FC236}">
                <a16:creationId xmlns:a16="http://schemas.microsoft.com/office/drawing/2014/main" id="{F7576A5B-E703-417E-8BC3-1589219C573B}"/>
              </a:ext>
            </a:extLst>
          </p:cNvPr>
          <p:cNvSpPr/>
          <p:nvPr/>
        </p:nvSpPr>
        <p:spPr>
          <a:xfrm>
            <a:off x="2822007" y="3167462"/>
            <a:ext cx="458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7" name="矩形 276">
            <a:extLst>
              <a:ext uri="{FF2B5EF4-FFF2-40B4-BE49-F238E27FC236}">
                <a16:creationId xmlns:a16="http://schemas.microsoft.com/office/drawing/2014/main" id="{BE92C094-4E22-42D1-ABA2-1F8382BE9FF7}"/>
              </a:ext>
            </a:extLst>
          </p:cNvPr>
          <p:cNvSpPr/>
          <p:nvPr/>
        </p:nvSpPr>
        <p:spPr>
          <a:xfrm>
            <a:off x="2822008" y="5521350"/>
            <a:ext cx="458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59A62E55-219A-49C2-B2AB-E6331F91AD0A}"/>
              </a:ext>
            </a:extLst>
          </p:cNvPr>
          <p:cNvSpPr txBox="1"/>
          <p:nvPr/>
        </p:nvSpPr>
        <p:spPr>
          <a:xfrm>
            <a:off x="6610743" y="939210"/>
            <a:ext cx="319959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24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Hidden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24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kumimoji="1" lang="en-US" altLang="zh-TW" sz="2400" b="1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zh-TW" altLang="en-US" sz="2400" dirty="0">
              <a:solidFill>
                <a:srgbClr val="0071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B8A8F818-AF64-43C1-8961-F2E7FE7C9509}"/>
              </a:ext>
            </a:extLst>
          </p:cNvPr>
          <p:cNvSpPr/>
          <p:nvPr/>
        </p:nvSpPr>
        <p:spPr>
          <a:xfrm>
            <a:off x="7240554" y="1535120"/>
            <a:ext cx="2313991" cy="7885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7B5F5D85-0B88-4E3A-9BD6-4EAAA510B242}"/>
              </a:ext>
            </a:extLst>
          </p:cNvPr>
          <p:cNvSpPr/>
          <p:nvPr/>
        </p:nvSpPr>
        <p:spPr>
          <a:xfrm>
            <a:off x="7357841" y="2859513"/>
            <a:ext cx="2079416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 fontAlgn="ctr"/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Random=[0,1)</a:t>
            </a:r>
            <a:endParaRPr lang="fr-CA" altLang="zh-TW" sz="2400" b="1" dirty="0">
              <a:solidFill>
                <a:srgbClr val="FF0000"/>
              </a:solidFill>
              <a:latin typeface="Times New Roman" panose="02020603050405020304" pitchFamily="18" charset="0"/>
              <a:ea typeface="Menlo" panose="020B06090308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AF568E56-A492-459C-8F6D-ECF0343E4803}"/>
              </a:ext>
            </a:extLst>
          </p:cNvPr>
          <p:cNvSpPr/>
          <p:nvPr/>
        </p:nvSpPr>
        <p:spPr>
          <a:xfrm>
            <a:off x="9810337" y="1535120"/>
            <a:ext cx="1656985" cy="7885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" name="右大括弧 1">
            <a:extLst>
              <a:ext uri="{FF2B5EF4-FFF2-40B4-BE49-F238E27FC236}">
                <a16:creationId xmlns:a16="http://schemas.microsoft.com/office/drawing/2014/main" id="{17522086-C58C-4B97-B258-AA1383A1CF89}"/>
              </a:ext>
            </a:extLst>
          </p:cNvPr>
          <p:cNvSpPr/>
          <p:nvPr/>
        </p:nvSpPr>
        <p:spPr>
          <a:xfrm rot="5400000">
            <a:off x="8262255" y="1444920"/>
            <a:ext cx="270588" cy="2313991"/>
          </a:xfrm>
          <a:prstGeom prst="rightBrace">
            <a:avLst>
              <a:gd name="adj1" fmla="val 53161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右大括弧 69">
            <a:extLst>
              <a:ext uri="{FF2B5EF4-FFF2-40B4-BE49-F238E27FC236}">
                <a16:creationId xmlns:a16="http://schemas.microsoft.com/office/drawing/2014/main" id="{7F198C8B-05F1-48C3-8224-86F3D4352161}"/>
              </a:ext>
            </a:extLst>
          </p:cNvPr>
          <p:cNvSpPr/>
          <p:nvPr/>
        </p:nvSpPr>
        <p:spPr>
          <a:xfrm rot="5400000">
            <a:off x="10503536" y="1773424"/>
            <a:ext cx="270588" cy="1656984"/>
          </a:xfrm>
          <a:prstGeom prst="rightBrace">
            <a:avLst>
              <a:gd name="adj1" fmla="val 53161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1707098F-E142-4326-BD69-63DB73091EC3}"/>
              </a:ext>
            </a:extLst>
          </p:cNvPr>
          <p:cNvSpPr/>
          <p:nvPr/>
        </p:nvSpPr>
        <p:spPr>
          <a:xfrm>
            <a:off x="9547825" y="2859512"/>
            <a:ext cx="2182008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 fontAlgn="ctr"/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Random=[-2,3)</a:t>
            </a:r>
            <a:endParaRPr lang="fr-CA" altLang="zh-TW" sz="2400" b="1" dirty="0">
              <a:solidFill>
                <a:srgbClr val="FF0000"/>
              </a:solidFill>
              <a:latin typeface="Times New Roman" panose="02020603050405020304" pitchFamily="18" charset="0"/>
              <a:ea typeface="Menlo" panose="020B06090308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3F53AAD-DCA3-4B9F-9E5F-D14692563BF2}"/>
              </a:ext>
            </a:extLst>
          </p:cNvPr>
          <p:cNvSpPr/>
          <p:nvPr/>
        </p:nvSpPr>
        <p:spPr>
          <a:xfrm>
            <a:off x="4891555" y="3327886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= [298, 1]</a:t>
            </a:r>
          </a:p>
          <a:p>
            <a:r>
              <a:rPr lang="en-US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=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(input)</a:t>
            </a:r>
          </a:p>
          <a:p>
            <a:r>
              <a:rPr lang="en-US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=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np.random.rand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(2, 3)</a:t>
            </a:r>
          </a:p>
          <a:p>
            <a:r>
              <a:rPr lang="en-US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#[-2,3) =&gt; a=-2, b=3 (b&gt;a)</a:t>
            </a:r>
          </a:p>
          <a:p>
            <a:r>
              <a:rPr lang="en-US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#(b - a) * </a:t>
            </a:r>
            <a:r>
              <a:rPr lang="en-US" altLang="zh-TW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random_sample</a:t>
            </a:r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+ a</a:t>
            </a:r>
          </a:p>
          <a:p>
            <a:r>
              <a:rPr lang="en-US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-2</a:t>
            </a:r>
          </a:p>
          <a:p>
            <a:r>
              <a:rPr lang="en-US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= 3</a:t>
            </a:r>
          </a:p>
          <a:p>
            <a:r>
              <a:rPr lang="en-US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= (b-a)*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np.random.rand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3)+a</a:t>
            </a:r>
          </a:p>
          <a:p>
            <a:r>
              <a:rPr lang="en-US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 = (Input @ W)+B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566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9" grpId="0"/>
      <p:bldP spid="65" grpId="0" animBg="1"/>
      <p:bldP spid="2" grpId="0" animBg="1"/>
      <p:bldP spid="70" grpId="0" animBg="1"/>
      <p:bldP spid="71" grpId="0"/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Practice</a:t>
            </a:r>
            <a:endParaRPr lang="en" altLang="zh-TW" sz="4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3" name="圖片 62">
            <a:extLst>
              <a:ext uri="{FF2B5EF4-FFF2-40B4-BE49-F238E27FC236}">
                <a16:creationId xmlns:a16="http://schemas.microsoft.com/office/drawing/2014/main" id="{DCAF432A-639E-934C-A054-812EE7F1B5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64" name="文字方塊 63">
            <a:extLst>
              <a:ext uri="{FF2B5EF4-FFF2-40B4-BE49-F238E27FC236}">
                <a16:creationId xmlns:a16="http://schemas.microsoft.com/office/drawing/2014/main" id="{5458CF73-40D4-7F49-9409-22B2FBEF4306}"/>
              </a:ext>
            </a:extLst>
          </p:cNvPr>
          <p:cNvSpPr txBox="1"/>
          <p:nvPr/>
        </p:nvSpPr>
        <p:spPr>
          <a:xfrm>
            <a:off x="132080" y="34544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98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01DB129-AF10-42C4-9F54-170657825E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133767"/>
              </p:ext>
            </p:extLst>
          </p:nvPr>
        </p:nvGraphicFramePr>
        <p:xfrm>
          <a:off x="132080" y="1431966"/>
          <a:ext cx="5391642" cy="3003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810">
                  <a:extLst>
                    <a:ext uri="{9D8B030D-6E8A-4147-A177-3AD203B41FA5}">
                      <a16:colId xmlns:a16="http://schemas.microsoft.com/office/drawing/2014/main" val="2740674181"/>
                    </a:ext>
                  </a:extLst>
                </a:gridCol>
                <a:gridCol w="1595534">
                  <a:extLst>
                    <a:ext uri="{9D8B030D-6E8A-4147-A177-3AD203B41FA5}">
                      <a16:colId xmlns:a16="http://schemas.microsoft.com/office/drawing/2014/main" val="563656606"/>
                    </a:ext>
                  </a:extLst>
                </a:gridCol>
                <a:gridCol w="1278294">
                  <a:extLst>
                    <a:ext uri="{9D8B030D-6E8A-4147-A177-3AD203B41FA5}">
                      <a16:colId xmlns:a16="http://schemas.microsoft.com/office/drawing/2014/main" val="1263607679"/>
                    </a:ext>
                  </a:extLst>
                </a:gridCol>
                <a:gridCol w="1129004">
                  <a:extLst>
                    <a:ext uri="{9D8B030D-6E8A-4147-A177-3AD203B41FA5}">
                      <a16:colId xmlns:a16="http://schemas.microsoft.com/office/drawing/2014/main" val="2334358078"/>
                    </a:ext>
                  </a:extLst>
                </a:gridCol>
              </a:tblGrid>
              <a:tr h="785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Batch_size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Temperature (x</a:t>
                      </a:r>
                      <a:r>
                        <a:rPr lang="en-US" altLang="zh-TW" sz="20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Pressure</a:t>
                      </a:r>
                    </a:p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(x</a:t>
                      </a:r>
                      <a:r>
                        <a:rPr lang="en-US" altLang="zh-TW" sz="20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Density</a:t>
                      </a:r>
                    </a:p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(y)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137059"/>
                  </a:ext>
                </a:extLst>
              </a:tr>
              <a:tr h="4437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273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0.9999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5519045"/>
                  </a:ext>
                </a:extLst>
              </a:tr>
              <a:tr h="4437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277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1474998"/>
                  </a:ext>
                </a:extLst>
              </a:tr>
              <a:tr h="4437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283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0.99975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3786939"/>
                  </a:ext>
                </a:extLst>
              </a:tr>
              <a:tr h="4437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294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0.99802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0489331"/>
                  </a:ext>
                </a:extLst>
              </a:tr>
              <a:tr h="4437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333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0.98338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8433488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1BF1C5EA-B67F-48A5-9FC1-7EA9669D9E2A}"/>
              </a:ext>
            </a:extLst>
          </p:cNvPr>
          <p:cNvSpPr/>
          <p:nvPr/>
        </p:nvSpPr>
        <p:spPr>
          <a:xfrm>
            <a:off x="5684001" y="2866202"/>
            <a:ext cx="637591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data[:3, :2]</a:t>
            </a:r>
          </a:p>
          <a:p>
            <a:r>
              <a:rPr lang="en-US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data[3:, :2]</a:t>
            </a:r>
          </a:p>
          <a:p>
            <a:r>
              <a:rPr lang="en-US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data[:3, 2]</a:t>
            </a:r>
          </a:p>
          <a:p>
            <a:r>
              <a:rPr lang="en-US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data[3:, 2]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6150C7B-0EC5-4C05-BCAC-8E831519FBA7}"/>
              </a:ext>
            </a:extLst>
          </p:cNvPr>
          <p:cNvSpPr/>
          <p:nvPr/>
        </p:nvSpPr>
        <p:spPr>
          <a:xfrm>
            <a:off x="9058400" y="5137996"/>
            <a:ext cx="29797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[0.98338 0.9999 ] 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4EDD89D-BC99-4B63-BA32-E3940E29C433}"/>
              </a:ext>
            </a:extLst>
          </p:cNvPr>
          <p:cNvSpPr/>
          <p:nvPr/>
        </p:nvSpPr>
        <p:spPr>
          <a:xfrm>
            <a:off x="0" y="857890"/>
            <a:ext cx="79456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Randomly splitting data into training and test sets (3:2)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511F3BE-B2A1-47C2-9C50-E5C1171D5A9A}"/>
              </a:ext>
            </a:extLst>
          </p:cNvPr>
          <p:cNvSpPr/>
          <p:nvPr/>
        </p:nvSpPr>
        <p:spPr>
          <a:xfrm>
            <a:off x="25046" y="4625930"/>
            <a:ext cx="17331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sz="2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14AB657-26EE-45CB-A5E8-E08CF38795EA}"/>
              </a:ext>
            </a:extLst>
          </p:cNvPr>
          <p:cNvSpPr/>
          <p:nvPr/>
        </p:nvSpPr>
        <p:spPr>
          <a:xfrm>
            <a:off x="-10115" y="5151601"/>
            <a:ext cx="24360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[[283.   1.]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[294.   1.]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[277.   1.]]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547247B-CBBD-4696-AB0C-FB2601675446}"/>
              </a:ext>
            </a:extLst>
          </p:cNvPr>
          <p:cNvSpPr/>
          <p:nvPr/>
        </p:nvSpPr>
        <p:spPr>
          <a:xfrm>
            <a:off x="2438119" y="4632278"/>
            <a:ext cx="15969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sz="24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9CA784B-7E8E-41A1-B1B3-CE25E4DF9288}"/>
              </a:ext>
            </a:extLst>
          </p:cNvPr>
          <p:cNvSpPr/>
          <p:nvPr/>
        </p:nvSpPr>
        <p:spPr>
          <a:xfrm>
            <a:off x="2438119" y="5103386"/>
            <a:ext cx="26265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[[333.   1.]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[273.   1.]]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CE2542E-94B8-478E-A911-D2FB5E4C2819}"/>
              </a:ext>
            </a:extLst>
          </p:cNvPr>
          <p:cNvSpPr/>
          <p:nvPr/>
        </p:nvSpPr>
        <p:spPr>
          <a:xfrm>
            <a:off x="5064650" y="5133789"/>
            <a:ext cx="38170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[0.99975 0.99802 1.     ]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EC7D525-E49C-41B5-B865-6178899FFD08}"/>
              </a:ext>
            </a:extLst>
          </p:cNvPr>
          <p:cNvSpPr/>
          <p:nvPr/>
        </p:nvSpPr>
        <p:spPr>
          <a:xfrm>
            <a:off x="5007991" y="4626489"/>
            <a:ext cx="17331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sz="24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6663C5D-C137-46AA-8B08-C55969F23A86}"/>
              </a:ext>
            </a:extLst>
          </p:cNvPr>
          <p:cNvSpPr/>
          <p:nvPr/>
        </p:nvSpPr>
        <p:spPr>
          <a:xfrm>
            <a:off x="9058400" y="4633838"/>
            <a:ext cx="15969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sz="24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4CDE830-E5DD-474F-874A-108C1EB10444}"/>
              </a:ext>
            </a:extLst>
          </p:cNvPr>
          <p:cNvSpPr/>
          <p:nvPr/>
        </p:nvSpPr>
        <p:spPr>
          <a:xfrm>
            <a:off x="5684001" y="134995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=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 [273, 1, 0.9999], [277, 1, 1], [283, 1, 0.99975], [294, 1, 0.99802], [333, 1, 0.98338] ])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9B9A73E-CB97-4563-9279-902AAB8729A4}"/>
              </a:ext>
            </a:extLst>
          </p:cNvPr>
          <p:cNvSpPr/>
          <p:nvPr/>
        </p:nvSpPr>
        <p:spPr>
          <a:xfrm>
            <a:off x="5684001" y="2460069"/>
            <a:ext cx="37521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np.random.shuffle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(data)</a:t>
            </a:r>
          </a:p>
        </p:txBody>
      </p:sp>
    </p:spTree>
    <p:extLst>
      <p:ext uri="{BB962C8B-B14F-4D97-AF65-F5344CB8AC3E}">
        <p14:creationId xmlns:p14="http://schemas.microsoft.com/office/powerpoint/2010/main" val="3747535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8" grpId="0"/>
      <p:bldP spid="9" grpId="0"/>
      <p:bldP spid="10" grpId="0"/>
      <p:bldP spid="14" grpId="0"/>
      <p:bldP spid="15" grpId="0"/>
      <p:bldP spid="21" grpId="0"/>
      <p:bldP spid="22" grpId="0"/>
      <p:bldP spid="17" grpId="0"/>
      <p:bldP spid="1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E37F0E2-A711-CC48-B5C7-D0984A539196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Control Flow Tools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6A34482-976F-8B47-BE6C-897B0ADF40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E1B4A40D-BAC0-D142-AC1B-C24905902E7A}"/>
              </a:ext>
            </a:extLst>
          </p:cNvPr>
          <p:cNvSpPr txBox="1"/>
          <p:nvPr/>
        </p:nvSpPr>
        <p:spPr>
          <a:xfrm>
            <a:off x="132080" y="34544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99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7B67F71-A5FE-3747-BF15-4AD4C59F9C3D}"/>
              </a:ext>
            </a:extLst>
          </p:cNvPr>
          <p:cNvSpPr/>
          <p:nvPr/>
        </p:nvSpPr>
        <p:spPr>
          <a:xfrm>
            <a:off x="5808337" y="1581101"/>
            <a:ext cx="43091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'NTHUCHE'</a:t>
            </a:r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zh-TW" altLang="en-US" sz="32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CF45678-74BE-9744-A664-377F492FC05A}"/>
              </a:ext>
            </a:extLst>
          </p:cNvPr>
          <p:cNvSpPr/>
          <p:nvPr/>
        </p:nvSpPr>
        <p:spPr>
          <a:xfrm>
            <a:off x="7819304" y="2028564"/>
            <a:ext cx="28725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TW" altLang="en-US" sz="3200" dirty="0"/>
          </a:p>
        </p:txBody>
      </p:sp>
      <p:sp>
        <p:nvSpPr>
          <p:cNvPr id="12" name="右大括弧 11">
            <a:extLst>
              <a:ext uri="{FF2B5EF4-FFF2-40B4-BE49-F238E27FC236}">
                <a16:creationId xmlns:a16="http://schemas.microsoft.com/office/drawing/2014/main" id="{BCDAC0D0-A182-0D44-B603-0D38EEF2B001}"/>
              </a:ext>
            </a:extLst>
          </p:cNvPr>
          <p:cNvSpPr/>
          <p:nvPr/>
        </p:nvSpPr>
        <p:spPr>
          <a:xfrm>
            <a:off x="9896028" y="1750070"/>
            <a:ext cx="443001" cy="1848154"/>
          </a:xfrm>
          <a:prstGeom prst="rightBrace">
            <a:avLst>
              <a:gd name="adj1" fmla="val 16553"/>
              <a:gd name="adj2" fmla="val 50000"/>
            </a:avLst>
          </a:prstGeom>
          <a:ln w="6350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F5191DD-D3A1-BB4F-9052-D839043C0EE1}"/>
              </a:ext>
            </a:extLst>
          </p:cNvPr>
          <p:cNvSpPr txBox="1"/>
          <p:nvPr/>
        </p:nvSpPr>
        <p:spPr>
          <a:xfrm>
            <a:off x="10161966" y="2078027"/>
            <a:ext cx="177965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million </a:t>
            </a:r>
          </a:p>
          <a:p>
            <a:pPr algn="ctr"/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</a:t>
            </a:r>
            <a:endParaRPr kumimoji="1"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C9ED26A-AB1F-8549-BB65-DDB8EA86C0AD}"/>
              </a:ext>
            </a:extLst>
          </p:cNvPr>
          <p:cNvSpPr txBox="1"/>
          <p:nvPr/>
        </p:nvSpPr>
        <p:spPr>
          <a:xfrm>
            <a:off x="8902185" y="4093848"/>
            <a:ext cx="1324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1000th</a:t>
            </a:r>
            <a:endParaRPr kumimoji="1"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向右箭號 13">
            <a:extLst>
              <a:ext uri="{FF2B5EF4-FFF2-40B4-BE49-F238E27FC236}">
                <a16:creationId xmlns:a16="http://schemas.microsoft.com/office/drawing/2014/main" id="{1EE12A94-2639-6444-B228-A24EF5C40908}"/>
              </a:ext>
            </a:extLst>
          </p:cNvPr>
          <p:cNvSpPr/>
          <p:nvPr/>
        </p:nvSpPr>
        <p:spPr>
          <a:xfrm rot="5400000">
            <a:off x="8073436" y="4206478"/>
            <a:ext cx="928878" cy="7603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505C939-F274-FF4E-BAA2-02928A071307}"/>
              </a:ext>
            </a:extLst>
          </p:cNvPr>
          <p:cNvSpPr/>
          <p:nvPr/>
        </p:nvSpPr>
        <p:spPr>
          <a:xfrm>
            <a:off x="6383278" y="5176743"/>
            <a:ext cx="43091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'NTHUCHE'</a:t>
            </a:r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zh-TW" altLang="en-US" sz="32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3A81243-CA6F-5F44-B940-E766A0ABDE16}"/>
              </a:ext>
            </a:extLst>
          </p:cNvPr>
          <p:cNvSpPr/>
          <p:nvPr/>
        </p:nvSpPr>
        <p:spPr>
          <a:xfrm>
            <a:off x="5772718" y="1460035"/>
            <a:ext cx="6070415" cy="24096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2257231-4539-864C-B0B3-A399E43B4629}"/>
              </a:ext>
            </a:extLst>
          </p:cNvPr>
          <p:cNvSpPr txBox="1"/>
          <p:nvPr/>
        </p:nvSpPr>
        <p:spPr>
          <a:xfrm>
            <a:off x="1383968" y="4146463"/>
            <a:ext cx="2358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 or False</a:t>
            </a:r>
            <a:endParaRPr kumimoji="1" lang="zh-TW" alt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A2AB43E-2378-B145-8AA1-8A87E8EECE3E}"/>
              </a:ext>
            </a:extLst>
          </p:cNvPr>
          <p:cNvSpPr/>
          <p:nvPr/>
        </p:nvSpPr>
        <p:spPr>
          <a:xfrm>
            <a:off x="408541" y="1460034"/>
            <a:ext cx="43091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'NTHUCHE'</a:t>
            </a:r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zh-TW" altLang="en-US" sz="32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DBCB257-2560-2F42-9ABE-C087248177DC}"/>
              </a:ext>
            </a:extLst>
          </p:cNvPr>
          <p:cNvSpPr/>
          <p:nvPr/>
        </p:nvSpPr>
        <p:spPr>
          <a:xfrm>
            <a:off x="408541" y="3198219"/>
            <a:ext cx="39501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'NTUCHE'</a:t>
            </a:r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zh-TW" altLang="en-US" sz="32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7822EAA-07AB-604E-A036-927389F5AD4D}"/>
              </a:ext>
            </a:extLst>
          </p:cNvPr>
          <p:cNvSpPr/>
          <p:nvPr/>
        </p:nvSpPr>
        <p:spPr>
          <a:xfrm>
            <a:off x="2300084" y="2345676"/>
            <a:ext cx="5725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endParaRPr lang="zh-TW" altLang="en-US" sz="3200" b="1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D16D34B-1D47-534B-BBD7-FF49FAB24503}"/>
              </a:ext>
            </a:extLst>
          </p:cNvPr>
          <p:cNvSpPr/>
          <p:nvPr/>
        </p:nvSpPr>
        <p:spPr>
          <a:xfrm>
            <a:off x="244786" y="1460034"/>
            <a:ext cx="4393316" cy="24096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018333F-9185-9C40-BB13-602D1845F3F6}"/>
              </a:ext>
            </a:extLst>
          </p:cNvPr>
          <p:cNvSpPr txBox="1"/>
          <p:nvPr/>
        </p:nvSpPr>
        <p:spPr>
          <a:xfrm>
            <a:off x="7358706" y="5741542"/>
            <a:ext cx="2358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 or False</a:t>
            </a:r>
            <a:endParaRPr kumimoji="1" lang="zh-TW" alt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64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 animBg="1"/>
      <p:bldP spid="2" grpId="0"/>
      <p:bldP spid="13" grpId="0"/>
      <p:bldP spid="14" grpId="0" animBg="1"/>
      <p:bldP spid="15" grpId="0"/>
      <p:bldP spid="16" grpId="0" animBg="1"/>
      <p:bldP spid="17" grpId="0"/>
      <p:bldP spid="24" grpId="0" animBg="1"/>
      <p:bldP spid="2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E37F0E2-A711-CC48-B5C7-D0984A539196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Comparison Operators</a:t>
            </a:r>
            <a:endParaRPr kumimoji="1" lang="zh-TW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5B141A6-EE91-CC4C-9F67-3EBE35762FDD}"/>
              </a:ext>
            </a:extLst>
          </p:cNvPr>
          <p:cNvGraphicFramePr>
            <a:graphicFrameLocks noGrp="1"/>
          </p:cNvGraphicFramePr>
          <p:nvPr/>
        </p:nvGraphicFramePr>
        <p:xfrm>
          <a:off x="283779" y="1114634"/>
          <a:ext cx="11676993" cy="5118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2331">
                  <a:extLst>
                    <a:ext uri="{9D8B030D-6E8A-4147-A177-3AD203B41FA5}">
                      <a16:colId xmlns:a16="http://schemas.microsoft.com/office/drawing/2014/main" val="2796470625"/>
                    </a:ext>
                  </a:extLst>
                </a:gridCol>
                <a:gridCol w="5221779">
                  <a:extLst>
                    <a:ext uri="{9D8B030D-6E8A-4147-A177-3AD203B41FA5}">
                      <a16:colId xmlns:a16="http://schemas.microsoft.com/office/drawing/2014/main" val="1381721157"/>
                    </a:ext>
                  </a:extLst>
                </a:gridCol>
                <a:gridCol w="2562883">
                  <a:extLst>
                    <a:ext uri="{9D8B030D-6E8A-4147-A177-3AD203B41FA5}">
                      <a16:colId xmlns:a16="http://schemas.microsoft.com/office/drawing/2014/main" val="2926258820"/>
                    </a:ext>
                  </a:extLst>
                </a:gridCol>
              </a:tblGrid>
              <a:tr h="3909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Comparison Operators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Meaning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949349"/>
                  </a:ext>
                </a:extLst>
              </a:tr>
              <a:tr h="4058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returns </a:t>
                      </a:r>
                      <a:r>
                        <a:rPr lang="en-US" altLang="zh-TW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if left operand is greater than the right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&gt; b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5866622"/>
                  </a:ext>
                </a:extLst>
              </a:tr>
              <a:tr h="38501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returns </a:t>
                      </a:r>
                      <a:r>
                        <a:rPr lang="en-US" altLang="zh-TW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 left operand is less than the right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&lt; b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76200" marT="95250" marB="85725" anchor="ctr"/>
                </a:tc>
                <a:extLst>
                  <a:ext uri="{0D108BD9-81ED-4DB2-BD59-A6C34878D82A}">
                    <a16:rowId xmlns:a16="http://schemas.microsoft.com/office/drawing/2014/main" val="527065093"/>
                  </a:ext>
                </a:extLst>
              </a:tr>
              <a:tr h="41388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==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returns </a:t>
                      </a:r>
                      <a:r>
                        <a:rPr lang="en-US" altLang="zh-TW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" altLang="zh-TW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 both operands are equal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== b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4089663"/>
                  </a:ext>
                </a:extLst>
              </a:tr>
              <a:tr h="4033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!=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returns </a:t>
                      </a:r>
                      <a:r>
                        <a:rPr lang="en-US" altLang="zh-TW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" altLang="zh-TW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if operands are not equal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!= b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945157"/>
                  </a:ext>
                </a:extLst>
              </a:tr>
              <a:tr h="40248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&gt;=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returns </a:t>
                      </a:r>
                      <a:r>
                        <a:rPr lang="en-US" altLang="zh-TW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" altLang="zh-TW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 left operand is greater than or equal to the right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&gt;= b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8216122"/>
                  </a:ext>
                </a:extLst>
              </a:tr>
              <a:tr h="4445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&lt;=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returns </a:t>
                      </a:r>
                      <a:r>
                        <a:rPr lang="en-US" altLang="zh-TW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" altLang="zh-TW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if left operand is less than or equal to the right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&lt;= b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1216178"/>
                  </a:ext>
                </a:extLst>
              </a:tr>
            </a:tbl>
          </a:graphicData>
        </a:graphic>
      </p:graphicFrame>
      <p:pic>
        <p:nvPicPr>
          <p:cNvPr id="9" name="圖片 8">
            <a:extLst>
              <a:ext uri="{FF2B5EF4-FFF2-40B4-BE49-F238E27FC236}">
                <a16:creationId xmlns:a16="http://schemas.microsoft.com/office/drawing/2014/main" id="{26A34482-976F-8B47-BE6C-897B0ADF40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E1B4A40D-BAC0-D142-AC1B-C24905902E7A}"/>
              </a:ext>
            </a:extLst>
          </p:cNvPr>
          <p:cNvSpPr txBox="1"/>
          <p:nvPr/>
        </p:nvSpPr>
        <p:spPr>
          <a:xfrm>
            <a:off x="75306" y="345440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00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</a:p>
        </p:txBody>
      </p:sp>
      <p:pic>
        <p:nvPicPr>
          <p:cNvPr id="43" name="圖片 42">
            <a:extLst>
              <a:ext uri="{FF2B5EF4-FFF2-40B4-BE49-F238E27FC236}">
                <a16:creationId xmlns:a16="http://schemas.microsoft.com/office/drawing/2014/main" id="{3E62E2BE-86EE-904C-A79B-F7DBE8E14F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44" name="文字方塊 43">
            <a:extLst>
              <a:ext uri="{FF2B5EF4-FFF2-40B4-BE49-F238E27FC236}">
                <a16:creationId xmlns:a16="http://schemas.microsoft.com/office/drawing/2014/main" id="{4434365A-B567-5E46-ACE4-BB7E47E5F112}"/>
              </a:ext>
            </a:extLst>
          </p:cNvPr>
          <p:cNvSpPr txBox="1"/>
          <p:nvPr/>
        </p:nvSpPr>
        <p:spPr>
          <a:xfrm>
            <a:off x="132080" y="34544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65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圓角矩形 45">
            <a:extLst>
              <a:ext uri="{FF2B5EF4-FFF2-40B4-BE49-F238E27FC236}">
                <a16:creationId xmlns:a16="http://schemas.microsoft.com/office/drawing/2014/main" id="{911E9631-5C16-7B48-B2C1-2E7C3CCB3989}"/>
              </a:ext>
            </a:extLst>
          </p:cNvPr>
          <p:cNvSpPr/>
          <p:nvPr/>
        </p:nvSpPr>
        <p:spPr>
          <a:xfrm>
            <a:off x="916932" y="1118121"/>
            <a:ext cx="3343096" cy="730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kumimoji="1"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(**</a:t>
            </a:r>
            <a:r>
              <a:rPr kumimoji="1" lang="en-US" altLang="zh-TW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kwarg</a:t>
            </a:r>
            <a:r>
              <a:rPr kumimoji="1"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E8A4761-A8DC-3941-A408-3B88E2E6BC94}"/>
              </a:ext>
            </a:extLst>
          </p:cNvPr>
          <p:cNvSpPr/>
          <p:nvPr/>
        </p:nvSpPr>
        <p:spPr>
          <a:xfrm>
            <a:off x="4509986" y="991741"/>
            <a:ext cx="757691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 A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rgument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kwarg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arguments with ”</a:t>
            </a:r>
            <a:r>
              <a:rPr lang="en-US" altLang="zh-TW" sz="32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 = value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 syntax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03F3392-EB49-034B-8CBA-0924827D1067}"/>
              </a:ext>
            </a:extLst>
          </p:cNvPr>
          <p:cNvSpPr/>
          <p:nvPr/>
        </p:nvSpPr>
        <p:spPr>
          <a:xfrm>
            <a:off x="916932" y="2326829"/>
            <a:ext cx="93663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zh-TW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dict from empty dict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zh-TW" altLang="en-US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dict()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= {}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190CFD8-7C77-4A9B-96AD-85D7CC4A1B2D}"/>
              </a:ext>
            </a:extLst>
          </p:cNvPr>
          <p:cNvSpPr/>
          <p:nvPr/>
        </p:nvSpPr>
        <p:spPr>
          <a:xfrm>
            <a:off x="916931" y="4375078"/>
            <a:ext cx="842301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zh-TW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dict from keyword arguments </a:t>
            </a:r>
            <a:r>
              <a:rPr lang="zh-TW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zh-TW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lang="zh-TW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zh-TW" altLang="en-US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dict(</a:t>
            </a:r>
            <a:r>
              <a:rPr lang="zh-TW" altLang="en-US" sz="32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x=5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TW" altLang="en-US" sz="32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y=0</a:t>
            </a:r>
            <a:r>
              <a:rPr lang="zh-TW" altLang="en-US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" altLang="zh-TW" sz="32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keyword a</a:t>
            </a:r>
            <a:r>
              <a:rPr lang="zh-TW" altLang="en-US" sz="32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rgument</a:t>
            </a:r>
            <a:r>
              <a:rPr lang="en-US" altLang="zh-TW" sz="32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sz="3200" dirty="0">
              <a:solidFill>
                <a:srgbClr val="0071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= {'x': 5, 'y': 0}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17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E37F0E2-A711-CC48-B5C7-D0984A539196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Comparison Operators</a:t>
            </a:r>
            <a:endParaRPr kumimoji="1" lang="zh-TW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6A34482-976F-8B47-BE6C-897B0ADF40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F37429A6-E07F-A949-9733-36277AAEEFB8}"/>
              </a:ext>
            </a:extLst>
          </p:cNvPr>
          <p:cNvSpPr txBox="1"/>
          <p:nvPr/>
        </p:nvSpPr>
        <p:spPr>
          <a:xfrm>
            <a:off x="462454" y="1437420"/>
            <a:ext cx="6085491" cy="4435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print(2 &gt; 1)            </a:t>
            </a: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</a:p>
          <a:p>
            <a:pPr>
              <a:lnSpc>
                <a:spcPct val="150000"/>
              </a:lnSpc>
            </a:pPr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print(2 &lt; 1)            </a:t>
            </a: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kumimoji="1" lang="en-US" altLang="zh-TW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print(1 == 1)          </a:t>
            </a: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kumimoji="1" lang="en-US" altLang="zh-TW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print(9.2 == 1450) </a:t>
            </a: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kumimoji="1" lang="en-US" altLang="zh-TW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print(9.2 != 1450)  </a:t>
            </a: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kumimoji="1" lang="en-US" altLang="zh-TW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print(2 &gt;= 1)          </a:t>
            </a: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kumimoji="1" lang="en-US" altLang="zh-TW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91B0A48-60AD-4654-9925-497DF359ABAD}"/>
              </a:ext>
            </a:extLst>
          </p:cNvPr>
          <p:cNvSpPr txBox="1"/>
          <p:nvPr/>
        </p:nvSpPr>
        <p:spPr>
          <a:xfrm>
            <a:off x="75306" y="345440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101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7817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Logical Operators</a:t>
            </a:r>
            <a:endParaRPr kumimoji="1" lang="zh-TW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799A405-35C4-404C-AF79-5B700F5141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CFAB6DCB-A2AB-AF4E-9D46-0DB13F970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8885"/>
              </p:ext>
            </p:extLst>
          </p:nvPr>
        </p:nvGraphicFramePr>
        <p:xfrm>
          <a:off x="189186" y="1114634"/>
          <a:ext cx="11813627" cy="3869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3175">
                  <a:extLst>
                    <a:ext uri="{9D8B030D-6E8A-4147-A177-3AD203B41FA5}">
                      <a16:colId xmlns:a16="http://schemas.microsoft.com/office/drawing/2014/main" val="2796470625"/>
                    </a:ext>
                  </a:extLst>
                </a:gridCol>
                <a:gridCol w="5537581">
                  <a:extLst>
                    <a:ext uri="{9D8B030D-6E8A-4147-A177-3AD203B41FA5}">
                      <a16:colId xmlns:a16="http://schemas.microsoft.com/office/drawing/2014/main" val="1381721157"/>
                    </a:ext>
                  </a:extLst>
                </a:gridCol>
                <a:gridCol w="2592871">
                  <a:extLst>
                    <a:ext uri="{9D8B030D-6E8A-4147-A177-3AD203B41FA5}">
                      <a16:colId xmlns:a16="http://schemas.microsoft.com/office/drawing/2014/main" val="2926258820"/>
                    </a:ext>
                  </a:extLst>
                </a:gridCol>
              </a:tblGrid>
              <a:tr h="3909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Logical Operators</a:t>
                      </a:r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Meaning</a:t>
                      </a:r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</a:t>
                      </a:r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949349"/>
                  </a:ext>
                </a:extLst>
              </a:tr>
              <a:tr h="4058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</a:t>
                      </a:r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returns </a:t>
                      </a:r>
                      <a:r>
                        <a:rPr lang="en-US" altLang="zh-TW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en-US" altLang="zh-TW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if both the operands are true</a:t>
                      </a:r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and b</a:t>
                      </a:r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5866622"/>
                  </a:ext>
                </a:extLst>
              </a:tr>
              <a:tr h="38501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</a:t>
                      </a:r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returns </a:t>
                      </a:r>
                      <a:r>
                        <a:rPr lang="en-US" altLang="zh-TW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en-US" altLang="zh-TW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if either of the operands is true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or b</a:t>
                      </a:r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76200" marT="95250" marB="85725" anchor="ctr"/>
                </a:tc>
                <a:extLst>
                  <a:ext uri="{0D108BD9-81ED-4DB2-BD59-A6C34878D82A}">
                    <a16:rowId xmlns:a16="http://schemas.microsoft.com/office/drawing/2014/main" val="527065093"/>
                  </a:ext>
                </a:extLst>
              </a:tr>
              <a:tr h="41388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</a:t>
                      </a:r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returns </a:t>
                      </a:r>
                      <a:r>
                        <a:rPr lang="en-US" altLang="zh-TW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en-US" altLang="zh-TW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" altLang="zh-TW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if operand is false (complements the operand)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a</a:t>
                      </a:r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4089663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D49A4806-35B3-4447-B4D6-81703ABD1932}"/>
              </a:ext>
            </a:extLst>
          </p:cNvPr>
          <p:cNvSpPr txBox="1"/>
          <p:nvPr/>
        </p:nvSpPr>
        <p:spPr>
          <a:xfrm>
            <a:off x="75306" y="345440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102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3534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Logical Operators</a:t>
            </a:r>
            <a:endParaRPr kumimoji="1" lang="zh-TW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799A405-35C4-404C-AF79-5B700F5141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3236718A-5A6B-7C47-BBF3-18BAAD43D9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3545" y="3153252"/>
            <a:ext cx="1197905" cy="662671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E5F13FA0-0F51-6E47-9BE0-A2FB673BBF7C}"/>
              </a:ext>
            </a:extLst>
          </p:cNvPr>
          <p:cNvSpPr/>
          <p:nvPr/>
        </p:nvSpPr>
        <p:spPr>
          <a:xfrm>
            <a:off x="0" y="1204249"/>
            <a:ext cx="45418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= 9.2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= 1450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print(a &lt; b </a:t>
            </a:r>
            <a:r>
              <a:rPr lang="zh-TW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!= b)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6927AB2-DD05-9343-8C24-123EC7592166}"/>
              </a:ext>
            </a:extLst>
          </p:cNvPr>
          <p:cNvSpPr/>
          <p:nvPr/>
        </p:nvSpPr>
        <p:spPr>
          <a:xfrm>
            <a:off x="4801892" y="1204249"/>
            <a:ext cx="45418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= 9.2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= 1450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print(a &gt; b </a:t>
            </a:r>
            <a:r>
              <a:rPr lang="zh-TW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!= b)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1CF5EAF-5EB1-6D4D-94BE-56F0AC32E50A}"/>
              </a:ext>
            </a:extLst>
          </p:cNvPr>
          <p:cNvSpPr/>
          <p:nvPr/>
        </p:nvSpPr>
        <p:spPr>
          <a:xfrm>
            <a:off x="9343696" y="1204249"/>
            <a:ext cx="284830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0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zh-TW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a)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1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zh-TW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a)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D6372F8-BA00-724F-96C2-D070A29EAD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47861" y="3583077"/>
            <a:ext cx="1273504" cy="1068834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F6C27807-D00A-5945-B56E-A13F42A2A1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653" y="3153252"/>
            <a:ext cx="1197905" cy="662671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F3EA960D-6728-414D-AA86-6FC956D93089}"/>
              </a:ext>
            </a:extLst>
          </p:cNvPr>
          <p:cNvSpPr txBox="1"/>
          <p:nvPr/>
        </p:nvSpPr>
        <p:spPr>
          <a:xfrm>
            <a:off x="75306" y="345440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103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287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Membership Operators</a:t>
            </a:r>
          </a:p>
        </p:txBody>
      </p:sp>
      <p:pic>
        <p:nvPicPr>
          <p:cNvPr id="32" name="圖片 31">
            <a:extLst>
              <a:ext uri="{FF2B5EF4-FFF2-40B4-BE49-F238E27FC236}">
                <a16:creationId xmlns:a16="http://schemas.microsoft.com/office/drawing/2014/main" id="{CCF24E1A-9684-E846-B668-7F2C2A1B76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2CAEE377-CD69-1F4D-9431-CCCB3C4D15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847359"/>
              </p:ext>
            </p:extLst>
          </p:nvPr>
        </p:nvGraphicFramePr>
        <p:xfrm>
          <a:off x="132080" y="922904"/>
          <a:ext cx="11902265" cy="3289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8058">
                  <a:extLst>
                    <a:ext uri="{9D8B030D-6E8A-4147-A177-3AD203B41FA5}">
                      <a16:colId xmlns:a16="http://schemas.microsoft.com/office/drawing/2014/main" val="2796470625"/>
                    </a:ext>
                  </a:extLst>
                </a:gridCol>
                <a:gridCol w="6138041">
                  <a:extLst>
                    <a:ext uri="{9D8B030D-6E8A-4147-A177-3AD203B41FA5}">
                      <a16:colId xmlns:a16="http://schemas.microsoft.com/office/drawing/2014/main" val="1381721157"/>
                    </a:ext>
                  </a:extLst>
                </a:gridCol>
                <a:gridCol w="3216166">
                  <a:extLst>
                    <a:ext uri="{9D8B030D-6E8A-4147-A177-3AD203B41FA5}">
                      <a16:colId xmlns:a16="http://schemas.microsoft.com/office/drawing/2014/main" val="3885259978"/>
                    </a:ext>
                  </a:extLst>
                </a:gridCol>
              </a:tblGrid>
              <a:tr h="3909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Assignment Operators</a:t>
                      </a:r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Meaning</a:t>
                      </a:r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</a:t>
                      </a:r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8949349"/>
                  </a:ext>
                </a:extLst>
              </a:tr>
              <a:tr h="4058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</a:t>
                      </a:r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returns </a:t>
                      </a:r>
                      <a:r>
                        <a:rPr lang="en-US" altLang="zh-TW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en-US" altLang="zh-TW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if a variable/value found in the sequence.</a:t>
                      </a:r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3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 in [9, 8, 7]</a:t>
                      </a:r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5866622"/>
                  </a:ext>
                </a:extLst>
              </a:tr>
              <a:tr h="38501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in</a:t>
                      </a:r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returns </a:t>
                      </a:r>
                      <a:r>
                        <a:rPr lang="en" sz="3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en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if a variable/value does not found in the sequence.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3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 not in [9, 8, 7]</a:t>
                      </a:r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76200" marT="95250" marB="85725" anchor="ctr"/>
                </a:tc>
                <a:extLst>
                  <a:ext uri="{0D108BD9-81ED-4DB2-BD59-A6C34878D82A}">
                    <a16:rowId xmlns:a16="http://schemas.microsoft.com/office/drawing/2014/main" val="527065093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86CB48E8-AFEA-8642-8882-611ACF95773A}"/>
              </a:ext>
            </a:extLst>
          </p:cNvPr>
          <p:cNvSpPr/>
          <p:nvPr/>
        </p:nvSpPr>
        <p:spPr>
          <a:xfrm>
            <a:off x="132080" y="4260878"/>
            <a:ext cx="613208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10 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= 20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= [1, 2, 3, 4, 5 ]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print(a </a:t>
            </a:r>
            <a:r>
              <a:rPr lang="en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list)       </a:t>
            </a: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altLang="zh-TW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US" altLang="zh-TW" sz="320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" altLang="zh-TW" sz="32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" altLang="zh-TW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print(b </a:t>
            </a:r>
            <a:r>
              <a:rPr lang="en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in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list) </a:t>
            </a: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358298F-33B2-4BF7-BC3F-CEDDB7F6D165}"/>
              </a:ext>
            </a:extLst>
          </p:cNvPr>
          <p:cNvSpPr txBox="1"/>
          <p:nvPr/>
        </p:nvSpPr>
        <p:spPr>
          <a:xfrm>
            <a:off x="75306" y="345440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104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8682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Operator Precedence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799A405-35C4-404C-AF79-5B700F5141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0FA7A57-49FF-0547-A1F9-387A36F3DF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794143"/>
              </p:ext>
            </p:extLst>
          </p:nvPr>
        </p:nvGraphicFramePr>
        <p:xfrm>
          <a:off x="1162997" y="895909"/>
          <a:ext cx="9866006" cy="5880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441">
                  <a:extLst>
                    <a:ext uri="{9D8B030D-6E8A-4147-A177-3AD203B41FA5}">
                      <a16:colId xmlns:a16="http://schemas.microsoft.com/office/drawing/2014/main" val="2796470625"/>
                    </a:ext>
                  </a:extLst>
                </a:gridCol>
                <a:gridCol w="5652565">
                  <a:extLst>
                    <a:ext uri="{9D8B030D-6E8A-4147-A177-3AD203B41FA5}">
                      <a16:colId xmlns:a16="http://schemas.microsoft.com/office/drawing/2014/main" val="1381721157"/>
                    </a:ext>
                  </a:extLst>
                </a:gridCol>
              </a:tblGrid>
              <a:tr h="3909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Assignment Operators</a:t>
                      </a:r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Meaning</a:t>
                      </a:r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949349"/>
                  </a:ext>
                </a:extLst>
              </a:tr>
              <a:tr h="4058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exponent</a:t>
                      </a:r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5866622"/>
                  </a:ext>
                </a:extLst>
              </a:tr>
              <a:tr h="38501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*, /, %</a:t>
                      </a:r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multiplication, division, modulo</a:t>
                      </a:r>
                    </a:p>
                  </a:txBody>
                  <a:tcPr marL="95250" marR="76200" marT="95250" marB="85725" anchor="ctr"/>
                </a:tc>
                <a:extLst>
                  <a:ext uri="{0D108BD9-81ED-4DB2-BD59-A6C34878D82A}">
                    <a16:rowId xmlns:a16="http://schemas.microsoft.com/office/drawing/2014/main" val="527065093"/>
                  </a:ext>
                </a:extLst>
              </a:tr>
              <a:tr h="41388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+, -</a:t>
                      </a:r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addition, subtraction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4089663"/>
                  </a:ext>
                </a:extLst>
              </a:tr>
              <a:tr h="3909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&lt;, &lt;=, &gt;=, &gt;</a:t>
                      </a:r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comparison operators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7863566"/>
                  </a:ext>
                </a:extLst>
              </a:tr>
              <a:tr h="3909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==, !=, is, is not, in,</a:t>
                      </a:r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comparison operators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0627081"/>
                  </a:ext>
                </a:extLst>
              </a:tr>
              <a:tr h="3909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in</a:t>
                      </a:r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comparison operators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7938715"/>
                  </a:ext>
                </a:extLst>
              </a:tr>
              <a:tr h="3909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</a:t>
                      </a:r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3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boolean</a:t>
                      </a:r>
                      <a:r>
                        <a:rPr lang="en" altLang="zh-TW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3541536"/>
                  </a:ext>
                </a:extLst>
              </a:tr>
              <a:tr h="3909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</a:t>
                      </a:r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3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boolean</a:t>
                      </a:r>
                      <a:r>
                        <a:rPr lang="en" altLang="zh-TW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2007118"/>
                  </a:ext>
                </a:extLst>
              </a:tr>
              <a:tr h="3909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</a:t>
                      </a:r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3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boolean</a:t>
                      </a:r>
                      <a:r>
                        <a:rPr lang="en" altLang="zh-TW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2812398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C72388DA-CE39-4D2D-BFC9-A13B4B7DD560}"/>
              </a:ext>
            </a:extLst>
          </p:cNvPr>
          <p:cNvSpPr txBox="1"/>
          <p:nvPr/>
        </p:nvSpPr>
        <p:spPr>
          <a:xfrm>
            <a:off x="75306" y="345440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105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893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Control Flow Tools</a:t>
            </a:r>
          </a:p>
        </p:txBody>
      </p:sp>
      <p:sp>
        <p:nvSpPr>
          <p:cNvPr id="30" name="圓角矩形 29">
            <a:extLst>
              <a:ext uri="{FF2B5EF4-FFF2-40B4-BE49-F238E27FC236}">
                <a16:creationId xmlns:a16="http://schemas.microsoft.com/office/drawing/2014/main" id="{7592A516-6295-4048-8C24-FF6625964D9F}"/>
              </a:ext>
            </a:extLst>
          </p:cNvPr>
          <p:cNvSpPr/>
          <p:nvPr/>
        </p:nvSpPr>
        <p:spPr>
          <a:xfrm>
            <a:off x="4756877" y="1327072"/>
            <a:ext cx="2696268" cy="730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grade = ?</a:t>
            </a:r>
            <a:endParaRPr lang="zh-TW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圓角矩形 31">
            <a:extLst>
              <a:ext uri="{FF2B5EF4-FFF2-40B4-BE49-F238E27FC236}">
                <a16:creationId xmlns:a16="http://schemas.microsoft.com/office/drawing/2014/main" id="{C58ECBF7-DEB2-3C44-9D3C-5A2CAD345375}"/>
              </a:ext>
            </a:extLst>
          </p:cNvPr>
          <p:cNvSpPr/>
          <p:nvPr/>
        </p:nvSpPr>
        <p:spPr>
          <a:xfrm>
            <a:off x="3058513" y="3129542"/>
            <a:ext cx="2586152" cy="730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grade &gt;=60</a:t>
            </a:r>
            <a:endParaRPr lang="zh-TW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圓角矩形 32">
            <a:extLst>
              <a:ext uri="{FF2B5EF4-FFF2-40B4-BE49-F238E27FC236}">
                <a16:creationId xmlns:a16="http://schemas.microsoft.com/office/drawing/2014/main" id="{F1474BDF-20E6-2C46-A5C7-CD9AF6DC404A}"/>
              </a:ext>
            </a:extLst>
          </p:cNvPr>
          <p:cNvSpPr/>
          <p:nvPr/>
        </p:nvSpPr>
        <p:spPr>
          <a:xfrm>
            <a:off x="6711433" y="3107090"/>
            <a:ext cx="2358212" cy="752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grade &lt;60</a:t>
            </a:r>
            <a:endParaRPr lang="zh-TW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直線箭頭接點 33">
            <a:extLst>
              <a:ext uri="{FF2B5EF4-FFF2-40B4-BE49-F238E27FC236}">
                <a16:creationId xmlns:a16="http://schemas.microsoft.com/office/drawing/2014/main" id="{6F6648FD-4EEF-E64B-8B43-7E276917F716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4351589" y="2057191"/>
            <a:ext cx="1753424" cy="1072351"/>
          </a:xfrm>
          <a:prstGeom prst="straightConnector1">
            <a:avLst/>
          </a:prstGeom>
          <a:ln w="635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箭頭接點 34">
            <a:extLst>
              <a:ext uri="{FF2B5EF4-FFF2-40B4-BE49-F238E27FC236}">
                <a16:creationId xmlns:a16="http://schemas.microsoft.com/office/drawing/2014/main" id="{CFAD1AA1-D43B-404E-AF77-D0FD4B1DF042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6441927" y="2057191"/>
            <a:ext cx="1448612" cy="1049899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箭頭接點 35">
            <a:extLst>
              <a:ext uri="{FF2B5EF4-FFF2-40B4-BE49-F238E27FC236}">
                <a16:creationId xmlns:a16="http://schemas.microsoft.com/office/drawing/2014/main" id="{17B5959E-F73C-7C41-A406-903D66270C15}"/>
              </a:ext>
            </a:extLst>
          </p:cNvPr>
          <p:cNvCxnSpPr>
            <a:cxnSpLocks/>
          </p:cNvCxnSpPr>
          <p:nvPr/>
        </p:nvCxnSpPr>
        <p:spPr>
          <a:xfrm>
            <a:off x="4351589" y="3859661"/>
            <a:ext cx="0" cy="1443785"/>
          </a:xfrm>
          <a:prstGeom prst="straightConnector1">
            <a:avLst/>
          </a:prstGeom>
          <a:ln w="635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圓角矩形 36">
            <a:extLst>
              <a:ext uri="{FF2B5EF4-FFF2-40B4-BE49-F238E27FC236}">
                <a16:creationId xmlns:a16="http://schemas.microsoft.com/office/drawing/2014/main" id="{B767167F-A6D4-7B4B-BDC8-7566DEC35EEA}"/>
              </a:ext>
            </a:extLst>
          </p:cNvPr>
          <p:cNvSpPr/>
          <p:nvPr/>
        </p:nvSpPr>
        <p:spPr>
          <a:xfrm>
            <a:off x="2900857" y="5303446"/>
            <a:ext cx="2901463" cy="730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print('pass')</a:t>
            </a:r>
            <a:endParaRPr lang="zh-TW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圓角矩形 37">
            <a:extLst>
              <a:ext uri="{FF2B5EF4-FFF2-40B4-BE49-F238E27FC236}">
                <a16:creationId xmlns:a16="http://schemas.microsoft.com/office/drawing/2014/main" id="{05DA18A1-CEF7-084A-AD9D-830FF460D4A5}"/>
              </a:ext>
            </a:extLst>
          </p:cNvPr>
          <p:cNvSpPr/>
          <p:nvPr/>
        </p:nvSpPr>
        <p:spPr>
          <a:xfrm>
            <a:off x="6530695" y="5303446"/>
            <a:ext cx="2719687" cy="730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print('fail')</a:t>
            </a:r>
            <a:endParaRPr lang="zh-TW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圖片 39">
            <a:extLst>
              <a:ext uri="{FF2B5EF4-FFF2-40B4-BE49-F238E27FC236}">
                <a16:creationId xmlns:a16="http://schemas.microsoft.com/office/drawing/2014/main" id="{CB7DA2C2-00CC-3E4C-B554-75A444A220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cxnSp>
        <p:nvCxnSpPr>
          <p:cNvPr id="25" name="直線箭頭接點 24">
            <a:extLst>
              <a:ext uri="{FF2B5EF4-FFF2-40B4-BE49-F238E27FC236}">
                <a16:creationId xmlns:a16="http://schemas.microsoft.com/office/drawing/2014/main" id="{E4ACC509-275C-EC41-933B-710A81997D00}"/>
              </a:ext>
            </a:extLst>
          </p:cNvPr>
          <p:cNvCxnSpPr>
            <a:cxnSpLocks/>
          </p:cNvCxnSpPr>
          <p:nvPr/>
        </p:nvCxnSpPr>
        <p:spPr>
          <a:xfrm>
            <a:off x="7866449" y="3859661"/>
            <a:ext cx="0" cy="1443785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87CA62A-7B8A-440A-9466-F45D28B2BF83}"/>
              </a:ext>
            </a:extLst>
          </p:cNvPr>
          <p:cNvSpPr txBox="1"/>
          <p:nvPr/>
        </p:nvSpPr>
        <p:spPr>
          <a:xfrm>
            <a:off x="75306" y="345440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106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7923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if-else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1EE415D-B536-334D-8D1B-3C0FB79D4B04}"/>
              </a:ext>
            </a:extLst>
          </p:cNvPr>
          <p:cNvSpPr txBox="1"/>
          <p:nvPr/>
        </p:nvSpPr>
        <p:spPr>
          <a:xfrm>
            <a:off x="141081" y="1208211"/>
            <a:ext cx="700704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4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</a:t>
            </a:r>
            <a:r>
              <a:rPr kumimoji="1"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en" altLang="zh-TW" sz="24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" altLang="zh-TW" sz="24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ndented</a:t>
            </a:r>
            <a:r>
              <a:rPr lang="en" altLang="zh-TW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statement block for when condition is </a:t>
            </a:r>
            <a:r>
              <a:rPr lang="en" altLang="zh-TW" sz="24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kumimoji="1" lang="en-US" altLang="zh-TW" sz="2400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else:</a:t>
            </a:r>
          </a:p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en" altLang="zh-TW" sz="2400" dirty="0">
                <a:solidFill>
                  <a:srgbClr val="FF0000"/>
                </a:solidFill>
                <a:highlight>
                  <a:srgbClr val="00FA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" altLang="zh-TW" sz="2400" dirty="0">
                <a:solidFill>
                  <a:srgbClr val="FF0000"/>
                </a:solidFill>
                <a:highlight>
                  <a:srgbClr val="00FA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ndented</a:t>
            </a:r>
            <a:r>
              <a:rPr lang="en" altLang="zh-TW" sz="2400" dirty="0">
                <a:highlight>
                  <a:srgbClr val="00FA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statement block for when condition is </a:t>
            </a:r>
            <a:r>
              <a:rPr lang="en" altLang="zh-TW" sz="2400" dirty="0">
                <a:solidFill>
                  <a:srgbClr val="FF0000"/>
                </a:solidFill>
                <a:highlight>
                  <a:srgbClr val="00FA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kumimoji="1" lang="en-US" altLang="zh-TW" sz="2400" dirty="0">
              <a:solidFill>
                <a:srgbClr val="FF0000"/>
              </a:solidFill>
              <a:highlight>
                <a:srgbClr val="00FA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圓角矩形 29">
            <a:extLst>
              <a:ext uri="{FF2B5EF4-FFF2-40B4-BE49-F238E27FC236}">
                <a16:creationId xmlns:a16="http://schemas.microsoft.com/office/drawing/2014/main" id="{7592A516-6295-4048-8C24-FF6625964D9F}"/>
              </a:ext>
            </a:extLst>
          </p:cNvPr>
          <p:cNvSpPr/>
          <p:nvPr/>
        </p:nvSpPr>
        <p:spPr>
          <a:xfrm>
            <a:off x="8078146" y="1587946"/>
            <a:ext cx="2696268" cy="730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x=60</a:t>
            </a:r>
            <a:endParaRPr lang="zh-TW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圓角矩形 31">
            <a:extLst>
              <a:ext uri="{FF2B5EF4-FFF2-40B4-BE49-F238E27FC236}">
                <a16:creationId xmlns:a16="http://schemas.microsoft.com/office/drawing/2014/main" id="{C58ECBF7-DEB2-3C44-9D3C-5A2CAD345375}"/>
              </a:ext>
            </a:extLst>
          </p:cNvPr>
          <p:cNvSpPr/>
          <p:nvPr/>
        </p:nvSpPr>
        <p:spPr>
          <a:xfrm>
            <a:off x="6969196" y="3390416"/>
            <a:ext cx="1996738" cy="730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x&gt;=60</a:t>
            </a:r>
            <a:endParaRPr lang="zh-TW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圓角矩形 32">
            <a:extLst>
              <a:ext uri="{FF2B5EF4-FFF2-40B4-BE49-F238E27FC236}">
                <a16:creationId xmlns:a16="http://schemas.microsoft.com/office/drawing/2014/main" id="{F1474BDF-20E6-2C46-A5C7-CD9AF6DC404A}"/>
              </a:ext>
            </a:extLst>
          </p:cNvPr>
          <p:cNvSpPr/>
          <p:nvPr/>
        </p:nvSpPr>
        <p:spPr>
          <a:xfrm>
            <a:off x="10032702" y="3367964"/>
            <a:ext cx="1996738" cy="752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zh-TW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直線箭頭接點 33">
            <a:extLst>
              <a:ext uri="{FF2B5EF4-FFF2-40B4-BE49-F238E27FC236}">
                <a16:creationId xmlns:a16="http://schemas.microsoft.com/office/drawing/2014/main" id="{6F6648FD-4EEF-E64B-8B43-7E276917F716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7967565" y="2318065"/>
            <a:ext cx="1458716" cy="10723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箭頭接點 34">
            <a:extLst>
              <a:ext uri="{FF2B5EF4-FFF2-40B4-BE49-F238E27FC236}">
                <a16:creationId xmlns:a16="http://schemas.microsoft.com/office/drawing/2014/main" id="{CFAD1AA1-D43B-404E-AF77-D0FD4B1DF042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8965934" y="3744250"/>
            <a:ext cx="1066768" cy="112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箭頭接點 35">
            <a:extLst>
              <a:ext uri="{FF2B5EF4-FFF2-40B4-BE49-F238E27FC236}">
                <a16:creationId xmlns:a16="http://schemas.microsoft.com/office/drawing/2014/main" id="{17B5959E-F73C-7C41-A406-903D66270C15}"/>
              </a:ext>
            </a:extLst>
          </p:cNvPr>
          <p:cNvCxnSpPr>
            <a:cxnSpLocks/>
          </p:cNvCxnSpPr>
          <p:nvPr/>
        </p:nvCxnSpPr>
        <p:spPr>
          <a:xfrm>
            <a:off x="7979235" y="4120535"/>
            <a:ext cx="0" cy="14437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十字形 14">
            <a:extLst>
              <a:ext uri="{FF2B5EF4-FFF2-40B4-BE49-F238E27FC236}">
                <a16:creationId xmlns:a16="http://schemas.microsoft.com/office/drawing/2014/main" id="{D67DEABA-A7D0-BA46-87DB-2E000F3E6102}"/>
              </a:ext>
            </a:extLst>
          </p:cNvPr>
          <p:cNvSpPr/>
          <p:nvPr/>
        </p:nvSpPr>
        <p:spPr>
          <a:xfrm rot="2636039">
            <a:off x="9078067" y="3331529"/>
            <a:ext cx="842501" cy="847893"/>
          </a:xfrm>
          <a:prstGeom prst="plus">
            <a:avLst>
              <a:gd name="adj" fmla="val 394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40" name="圖片 39">
            <a:extLst>
              <a:ext uri="{FF2B5EF4-FFF2-40B4-BE49-F238E27FC236}">
                <a16:creationId xmlns:a16="http://schemas.microsoft.com/office/drawing/2014/main" id="{CB7DA2C2-00CC-3E4C-B554-75A444A220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08FFB3CE-4C10-8D4E-BE4A-1EF1FA3F4E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3644" y="3429000"/>
            <a:ext cx="3757092" cy="2931835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C7A6D7D6-548D-414C-B6FC-7A0C33B859D5}"/>
              </a:ext>
            </a:extLst>
          </p:cNvPr>
          <p:cNvSpPr txBox="1"/>
          <p:nvPr/>
        </p:nvSpPr>
        <p:spPr>
          <a:xfrm>
            <a:off x="79602" y="5078826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indent</a:t>
            </a:r>
            <a:endParaRPr kumimoji="1" lang="zh-TW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線箭頭接點 19">
            <a:extLst>
              <a:ext uri="{FF2B5EF4-FFF2-40B4-BE49-F238E27FC236}">
                <a16:creationId xmlns:a16="http://schemas.microsoft.com/office/drawing/2014/main" id="{CFFB2756-3509-5047-A8F7-D9C03D676BE0}"/>
              </a:ext>
            </a:extLst>
          </p:cNvPr>
          <p:cNvCxnSpPr>
            <a:cxnSpLocks/>
          </p:cNvCxnSpPr>
          <p:nvPr/>
        </p:nvCxnSpPr>
        <p:spPr>
          <a:xfrm flipH="1">
            <a:off x="1048395" y="4983248"/>
            <a:ext cx="1064898" cy="3172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箭頭接點 22">
            <a:extLst>
              <a:ext uri="{FF2B5EF4-FFF2-40B4-BE49-F238E27FC236}">
                <a16:creationId xmlns:a16="http://schemas.microsoft.com/office/drawing/2014/main" id="{656507A5-9F29-6B4E-9E22-B262D597913B}"/>
              </a:ext>
            </a:extLst>
          </p:cNvPr>
          <p:cNvCxnSpPr>
            <a:cxnSpLocks/>
          </p:cNvCxnSpPr>
          <p:nvPr/>
        </p:nvCxnSpPr>
        <p:spPr>
          <a:xfrm flipH="1" flipV="1">
            <a:off x="1048395" y="5377182"/>
            <a:ext cx="1064896" cy="67075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箭頭接點 19">
            <a:extLst>
              <a:ext uri="{FF2B5EF4-FFF2-40B4-BE49-F238E27FC236}">
                <a16:creationId xmlns:a16="http://schemas.microsoft.com/office/drawing/2014/main" id="{2CA690E3-559A-4DBD-A30C-5026A6888552}"/>
              </a:ext>
            </a:extLst>
          </p:cNvPr>
          <p:cNvCxnSpPr>
            <a:cxnSpLocks/>
          </p:cNvCxnSpPr>
          <p:nvPr/>
        </p:nvCxnSpPr>
        <p:spPr>
          <a:xfrm flipH="1" flipV="1">
            <a:off x="1354328" y="3615522"/>
            <a:ext cx="926418" cy="57141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3B37D71D-3ED5-4EE3-95CE-37CE06DF672C}"/>
              </a:ext>
            </a:extLst>
          </p:cNvPr>
          <p:cNvSpPr txBox="1"/>
          <p:nvPr/>
        </p:nvSpPr>
        <p:spPr>
          <a:xfrm>
            <a:off x="489903" y="3325493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endParaRPr kumimoji="1" lang="zh-TW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4EDF547-4D24-AA42-BF21-1EB4458356B7}"/>
              </a:ext>
            </a:extLst>
          </p:cNvPr>
          <p:cNvSpPr/>
          <p:nvPr/>
        </p:nvSpPr>
        <p:spPr>
          <a:xfrm>
            <a:off x="1725119" y="4573449"/>
            <a:ext cx="776344" cy="55704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58FAB1F-03C7-4F44-9D42-4041D94AA4A8}"/>
              </a:ext>
            </a:extLst>
          </p:cNvPr>
          <p:cNvSpPr/>
          <p:nvPr/>
        </p:nvSpPr>
        <p:spPr>
          <a:xfrm>
            <a:off x="1725119" y="5737391"/>
            <a:ext cx="776344" cy="55704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E35ABBF-BC2D-7443-A981-5FAFB01B0C95}"/>
              </a:ext>
            </a:extLst>
          </p:cNvPr>
          <p:cNvSpPr/>
          <p:nvPr/>
        </p:nvSpPr>
        <p:spPr>
          <a:xfrm>
            <a:off x="7261634" y="5567375"/>
            <a:ext cx="1411861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'PASS'</a:t>
            </a:r>
            <a:endParaRPr lang="zh-TW" altLang="en-US" sz="3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677F32F-6F29-E84E-8BDB-DB49E1D50AF3}"/>
              </a:ext>
            </a:extLst>
          </p:cNvPr>
          <p:cNvSpPr/>
          <p:nvPr/>
        </p:nvSpPr>
        <p:spPr>
          <a:xfrm>
            <a:off x="10359540" y="5565576"/>
            <a:ext cx="1343060" cy="646331"/>
          </a:xfrm>
          <a:prstGeom prst="rect">
            <a:avLst/>
          </a:prstGeom>
          <a:solidFill>
            <a:srgbClr val="00FA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" altLang="zh-TW" sz="3600" dirty="0">
                <a:highlight>
                  <a:srgbClr val="00FA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'FAIL'</a:t>
            </a:r>
            <a:endParaRPr lang="zh-TW" altLang="en-US" sz="3600" dirty="0">
              <a:highlight>
                <a:srgbClr val="00FA00"/>
              </a:highlight>
            </a:endParaRPr>
          </a:p>
        </p:txBody>
      </p:sp>
      <p:cxnSp>
        <p:nvCxnSpPr>
          <p:cNvPr id="26" name="直線箭頭接點 25">
            <a:extLst>
              <a:ext uri="{FF2B5EF4-FFF2-40B4-BE49-F238E27FC236}">
                <a16:creationId xmlns:a16="http://schemas.microsoft.com/office/drawing/2014/main" id="{EA3DCB2E-9D0F-1046-ACAD-6A0A3D7A7086}"/>
              </a:ext>
            </a:extLst>
          </p:cNvPr>
          <p:cNvCxnSpPr>
            <a:cxnSpLocks/>
          </p:cNvCxnSpPr>
          <p:nvPr/>
        </p:nvCxnSpPr>
        <p:spPr>
          <a:xfrm>
            <a:off x="11031070" y="4120534"/>
            <a:ext cx="0" cy="14437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26F12690-0653-F443-852B-08F70D7A3BBD}"/>
              </a:ext>
            </a:extLst>
          </p:cNvPr>
          <p:cNvSpPr/>
          <p:nvPr/>
        </p:nvSpPr>
        <p:spPr>
          <a:xfrm>
            <a:off x="7145743" y="4555606"/>
            <a:ext cx="8501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zh-TW" altLang="en-US" sz="28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8185C57-1C9A-DE40-85EE-348BBF2ED21F}"/>
              </a:ext>
            </a:extLst>
          </p:cNvPr>
          <p:cNvSpPr/>
          <p:nvPr/>
        </p:nvSpPr>
        <p:spPr>
          <a:xfrm>
            <a:off x="9012967" y="2950129"/>
            <a:ext cx="9412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zh-TW" altLang="en-US" sz="28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F25F66D8-86A0-4FB7-A984-78E7C4CF0E03}"/>
              </a:ext>
            </a:extLst>
          </p:cNvPr>
          <p:cNvSpPr txBox="1"/>
          <p:nvPr/>
        </p:nvSpPr>
        <p:spPr>
          <a:xfrm>
            <a:off x="75306" y="345440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107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35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 animBg="1"/>
      <p:bldP spid="33" grpId="0" animBg="1"/>
      <p:bldP spid="15" grpId="0" animBg="1"/>
      <p:bldP spid="19" grpId="0"/>
      <p:bldP spid="24" grpId="0"/>
      <p:bldP spid="22" grpId="0" animBg="1"/>
      <p:bldP spid="25" grpId="0" animBg="1"/>
      <p:bldP spid="2" grpId="0" animBg="1"/>
      <p:bldP spid="4" grpId="0" animBg="1"/>
      <p:bldP spid="9" grpId="0"/>
      <p:bldP spid="9" grpId="1"/>
      <p:bldP spid="31" grpId="0"/>
      <p:bldP spid="31" grpId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if-</a:t>
            </a:r>
            <a:r>
              <a:rPr kumimoji="1" lang="en-US" altLang="zh-CN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kumimoji="1"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-else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8540F09-A15C-0D43-B51C-7121F005DD7B}"/>
              </a:ext>
            </a:extLst>
          </p:cNvPr>
          <p:cNvSpPr txBox="1"/>
          <p:nvPr/>
        </p:nvSpPr>
        <p:spPr>
          <a:xfrm>
            <a:off x="132080" y="886791"/>
            <a:ext cx="765946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4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condition1</a:t>
            </a:r>
            <a:r>
              <a:rPr kumimoji="1"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kumimoji="1" lang="en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en" altLang="zh-TW" sz="24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" altLang="zh-TW" sz="24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ndented</a:t>
            </a:r>
            <a:r>
              <a:rPr lang="en" altLang="zh-TW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statement block for condition1</a:t>
            </a:r>
            <a:endParaRPr kumimoji="1" lang="en-US" altLang="zh-TW" sz="24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TW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4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condition2</a:t>
            </a:r>
            <a:r>
              <a:rPr kumimoji="1"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" altLang="zh-TW" sz="2400" dirty="0">
                <a:solidFill>
                  <a:srgbClr val="FF0000"/>
                </a:solidFill>
                <a:highlight>
                  <a:srgbClr val="00FA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indented</a:t>
            </a:r>
            <a:r>
              <a:rPr lang="en" altLang="zh-TW" sz="2400" dirty="0">
                <a:highlight>
                  <a:srgbClr val="00FA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statement block for condition2</a:t>
            </a:r>
            <a:endParaRPr kumimoji="1" lang="zh-TW" altLang="en-US" sz="2400" dirty="0">
              <a:highlight>
                <a:srgbClr val="00FA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else:</a:t>
            </a:r>
          </a:p>
          <a:p>
            <a:r>
              <a:rPr lang="en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" altLang="zh-TW" sz="2400" dirty="0">
                <a:solidFill>
                  <a:srgbClr val="FF0000"/>
                </a:solidFill>
                <a:highlight>
                  <a:srgbClr val="00FD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indented</a:t>
            </a:r>
            <a:r>
              <a:rPr lang="en" altLang="zh-TW" sz="2400" dirty="0">
                <a:highlight>
                  <a:srgbClr val="00FD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sz="24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statement block if all condition check above fails</a:t>
            </a:r>
            <a:endParaRPr kumimoji="1" lang="zh-TW" altLang="en-US" sz="2400" dirty="0">
              <a:highlight>
                <a:srgbClr val="00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圓角矩形 29">
            <a:extLst>
              <a:ext uri="{FF2B5EF4-FFF2-40B4-BE49-F238E27FC236}">
                <a16:creationId xmlns:a16="http://schemas.microsoft.com/office/drawing/2014/main" id="{8EBCE71F-E5B4-4845-B763-59CE53DCCE57}"/>
              </a:ext>
            </a:extLst>
          </p:cNvPr>
          <p:cNvSpPr/>
          <p:nvPr/>
        </p:nvSpPr>
        <p:spPr>
          <a:xfrm>
            <a:off x="8846964" y="2484748"/>
            <a:ext cx="1606462" cy="654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x=59</a:t>
            </a:r>
            <a:endParaRPr lang="zh-TW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直線箭頭接點 33">
            <a:extLst>
              <a:ext uri="{FF2B5EF4-FFF2-40B4-BE49-F238E27FC236}">
                <a16:creationId xmlns:a16="http://schemas.microsoft.com/office/drawing/2014/main" id="{D0D26AC5-7FA2-A04C-BDA6-45839FDE8EA2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5147367" y="5259377"/>
            <a:ext cx="0" cy="7118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圓角矩形 36">
            <a:extLst>
              <a:ext uri="{FF2B5EF4-FFF2-40B4-BE49-F238E27FC236}">
                <a16:creationId xmlns:a16="http://schemas.microsoft.com/office/drawing/2014/main" id="{1BEF4B3B-2F5C-9640-ACB2-B1DC53264179}"/>
              </a:ext>
            </a:extLst>
          </p:cNvPr>
          <p:cNvSpPr/>
          <p:nvPr/>
        </p:nvSpPr>
        <p:spPr>
          <a:xfrm>
            <a:off x="4012622" y="4604622"/>
            <a:ext cx="2269490" cy="654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x &gt; 59:</a:t>
            </a:r>
            <a:endParaRPr lang="zh-TW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圓角矩形 37">
            <a:extLst>
              <a:ext uri="{FF2B5EF4-FFF2-40B4-BE49-F238E27FC236}">
                <a16:creationId xmlns:a16="http://schemas.microsoft.com/office/drawing/2014/main" id="{709BE528-140A-D641-86EC-36A91BBDB403}"/>
              </a:ext>
            </a:extLst>
          </p:cNvPr>
          <p:cNvSpPr/>
          <p:nvPr/>
        </p:nvSpPr>
        <p:spPr>
          <a:xfrm>
            <a:off x="7195629" y="4604622"/>
            <a:ext cx="2648772" cy="654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" altLang="zh-TW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== 59:</a:t>
            </a:r>
            <a:endParaRPr lang="zh-TW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圓角矩形 38">
            <a:extLst>
              <a:ext uri="{FF2B5EF4-FFF2-40B4-BE49-F238E27FC236}">
                <a16:creationId xmlns:a16="http://schemas.microsoft.com/office/drawing/2014/main" id="{CFCC3500-BEEF-5540-8057-1623D10FA744}"/>
              </a:ext>
            </a:extLst>
          </p:cNvPr>
          <p:cNvSpPr/>
          <p:nvPr/>
        </p:nvSpPr>
        <p:spPr>
          <a:xfrm>
            <a:off x="10782813" y="4604622"/>
            <a:ext cx="1086590" cy="654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zh-TW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直線箭頭接點 39">
            <a:extLst>
              <a:ext uri="{FF2B5EF4-FFF2-40B4-BE49-F238E27FC236}">
                <a16:creationId xmlns:a16="http://schemas.microsoft.com/office/drawing/2014/main" id="{55EB0BCE-0B67-0F4A-8879-2C95311A124A}"/>
              </a:ext>
            </a:extLst>
          </p:cNvPr>
          <p:cNvCxnSpPr>
            <a:cxnSpLocks/>
            <a:stCxn id="30" idx="2"/>
            <a:endCxn id="37" idx="0"/>
          </p:cNvCxnSpPr>
          <p:nvPr/>
        </p:nvCxnSpPr>
        <p:spPr>
          <a:xfrm flipH="1">
            <a:off x="5147367" y="3139503"/>
            <a:ext cx="4502828" cy="14651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圖片 43">
            <a:extLst>
              <a:ext uri="{FF2B5EF4-FFF2-40B4-BE49-F238E27FC236}">
                <a16:creationId xmlns:a16="http://schemas.microsoft.com/office/drawing/2014/main" id="{9B016750-D364-B940-A073-787147E33C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479F1C5-F62A-8F49-879C-60DC6BC2C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003" y="3903414"/>
            <a:ext cx="2930257" cy="2675452"/>
          </a:xfrm>
          <a:prstGeom prst="rect">
            <a:avLst/>
          </a:prstGeom>
        </p:spPr>
      </p:pic>
      <p:cxnSp>
        <p:nvCxnSpPr>
          <p:cNvPr id="32" name="直線箭頭接點 31">
            <a:extLst>
              <a:ext uri="{FF2B5EF4-FFF2-40B4-BE49-F238E27FC236}">
                <a16:creationId xmlns:a16="http://schemas.microsoft.com/office/drawing/2014/main" id="{41C9A0A0-83DB-2B41-9359-F7FDE4B908B3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>
            <a:off x="6282112" y="4932000"/>
            <a:ext cx="91351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箭頭接點 35">
            <a:extLst>
              <a:ext uri="{FF2B5EF4-FFF2-40B4-BE49-F238E27FC236}">
                <a16:creationId xmlns:a16="http://schemas.microsoft.com/office/drawing/2014/main" id="{DA1C318E-1AE9-1B43-BCA3-EE4C7E2F9ACF}"/>
              </a:ext>
            </a:extLst>
          </p:cNvPr>
          <p:cNvCxnSpPr>
            <a:cxnSpLocks/>
          </p:cNvCxnSpPr>
          <p:nvPr/>
        </p:nvCxnSpPr>
        <p:spPr>
          <a:xfrm>
            <a:off x="8520015" y="5259377"/>
            <a:ext cx="0" cy="7118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箭頭接點 40">
            <a:extLst>
              <a:ext uri="{FF2B5EF4-FFF2-40B4-BE49-F238E27FC236}">
                <a16:creationId xmlns:a16="http://schemas.microsoft.com/office/drawing/2014/main" id="{36F29A04-D056-A540-86C3-6C4DE60923F4}"/>
              </a:ext>
            </a:extLst>
          </p:cNvPr>
          <p:cNvCxnSpPr>
            <a:cxnSpLocks/>
          </p:cNvCxnSpPr>
          <p:nvPr/>
        </p:nvCxnSpPr>
        <p:spPr>
          <a:xfrm>
            <a:off x="11410774" y="5259377"/>
            <a:ext cx="0" cy="7118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十字形 42">
            <a:extLst>
              <a:ext uri="{FF2B5EF4-FFF2-40B4-BE49-F238E27FC236}">
                <a16:creationId xmlns:a16="http://schemas.microsoft.com/office/drawing/2014/main" id="{9C4EE8E6-4F70-BC41-B804-D2E070CA8495}"/>
              </a:ext>
            </a:extLst>
          </p:cNvPr>
          <p:cNvSpPr/>
          <p:nvPr/>
        </p:nvSpPr>
        <p:spPr>
          <a:xfrm rot="2636039">
            <a:off x="4744973" y="5169680"/>
            <a:ext cx="842501" cy="847893"/>
          </a:xfrm>
          <a:prstGeom prst="plus">
            <a:avLst>
              <a:gd name="adj" fmla="val 394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3C22379-818C-854E-894C-224E8A7AACFF}"/>
              </a:ext>
            </a:extLst>
          </p:cNvPr>
          <p:cNvSpPr/>
          <p:nvPr/>
        </p:nvSpPr>
        <p:spPr>
          <a:xfrm>
            <a:off x="4441436" y="5965619"/>
            <a:ext cx="1411861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'PASS'</a:t>
            </a:r>
            <a:endParaRPr lang="zh-TW" altLang="en-US" sz="3600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DEA19261-1064-6D46-A59F-B5A9421B7E55}"/>
              </a:ext>
            </a:extLst>
          </p:cNvPr>
          <p:cNvSpPr/>
          <p:nvPr/>
        </p:nvSpPr>
        <p:spPr>
          <a:xfrm>
            <a:off x="4020627" y="5332017"/>
            <a:ext cx="8501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zh-TW" altLang="en-US" sz="28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CF73BBE0-756A-4F44-9838-BB08A9E518F3}"/>
              </a:ext>
            </a:extLst>
          </p:cNvPr>
          <p:cNvSpPr/>
          <p:nvPr/>
        </p:nvSpPr>
        <p:spPr>
          <a:xfrm>
            <a:off x="6260429" y="4373252"/>
            <a:ext cx="9412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zh-TW" altLang="en-US" sz="2800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3B9366C-D322-8C49-AA39-B14D02EB4A90}"/>
              </a:ext>
            </a:extLst>
          </p:cNvPr>
          <p:cNvSpPr/>
          <p:nvPr/>
        </p:nvSpPr>
        <p:spPr>
          <a:xfrm>
            <a:off x="10739244" y="5965618"/>
            <a:ext cx="1343060" cy="646331"/>
          </a:xfrm>
          <a:prstGeom prst="rect">
            <a:avLst/>
          </a:prstGeom>
          <a:solidFill>
            <a:srgbClr val="00FDFF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" altLang="zh-TW" sz="3600" dirty="0">
                <a:highlight>
                  <a:srgbClr val="00FD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'FAIL'</a:t>
            </a:r>
            <a:endParaRPr lang="zh-TW" altLang="en-US" sz="3600" dirty="0">
              <a:highlight>
                <a:srgbClr val="00FDFF"/>
              </a:highlight>
            </a:endParaRPr>
          </a:p>
        </p:txBody>
      </p:sp>
      <p:cxnSp>
        <p:nvCxnSpPr>
          <p:cNvPr id="50" name="直線箭頭接點 49">
            <a:extLst>
              <a:ext uri="{FF2B5EF4-FFF2-40B4-BE49-F238E27FC236}">
                <a16:creationId xmlns:a16="http://schemas.microsoft.com/office/drawing/2014/main" id="{4A991994-EAE4-484B-BAF5-5C5F268EC640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>
            <a:off x="9844401" y="4932000"/>
            <a:ext cx="93841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4E073706-4333-BD4D-BF03-EAD364F8735A}"/>
              </a:ext>
            </a:extLst>
          </p:cNvPr>
          <p:cNvSpPr/>
          <p:nvPr/>
        </p:nvSpPr>
        <p:spPr>
          <a:xfrm>
            <a:off x="7527562" y="5959642"/>
            <a:ext cx="2005677" cy="646331"/>
          </a:xfrm>
          <a:prstGeom prst="rect">
            <a:avLst/>
          </a:prstGeom>
          <a:solidFill>
            <a:srgbClr val="00FA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'Not Sure'</a:t>
            </a:r>
            <a:endParaRPr lang="zh-TW" altLang="en-US" sz="3600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F57EFAC4-C615-304D-BC86-30AEF08C8C36}"/>
              </a:ext>
            </a:extLst>
          </p:cNvPr>
          <p:cNvSpPr/>
          <p:nvPr/>
        </p:nvSpPr>
        <p:spPr>
          <a:xfrm>
            <a:off x="9842966" y="4373252"/>
            <a:ext cx="9412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zh-TW" altLang="en-US" sz="2800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0392E610-2F0E-F14E-9C31-AE653F47F918}"/>
              </a:ext>
            </a:extLst>
          </p:cNvPr>
          <p:cNvSpPr/>
          <p:nvPr/>
        </p:nvSpPr>
        <p:spPr>
          <a:xfrm>
            <a:off x="7428281" y="5328921"/>
            <a:ext cx="8501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zh-TW" altLang="en-US" sz="2800" dirty="0"/>
          </a:p>
        </p:txBody>
      </p:sp>
      <p:sp>
        <p:nvSpPr>
          <p:cNvPr id="65" name="十字形 64">
            <a:extLst>
              <a:ext uri="{FF2B5EF4-FFF2-40B4-BE49-F238E27FC236}">
                <a16:creationId xmlns:a16="http://schemas.microsoft.com/office/drawing/2014/main" id="{1F41477B-CCA9-2145-9414-74348C8B7621}"/>
              </a:ext>
            </a:extLst>
          </p:cNvPr>
          <p:cNvSpPr/>
          <p:nvPr/>
        </p:nvSpPr>
        <p:spPr>
          <a:xfrm rot="2636039">
            <a:off x="9900475" y="4663041"/>
            <a:ext cx="842501" cy="847893"/>
          </a:xfrm>
          <a:prstGeom prst="plus">
            <a:avLst>
              <a:gd name="adj" fmla="val 394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C01E9F4-A19A-4B75-9207-0257CC1170ED}"/>
              </a:ext>
            </a:extLst>
          </p:cNvPr>
          <p:cNvSpPr txBox="1"/>
          <p:nvPr/>
        </p:nvSpPr>
        <p:spPr>
          <a:xfrm>
            <a:off x="75306" y="345440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54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7" grpId="0" animBg="1"/>
      <p:bldP spid="38" grpId="0" animBg="1"/>
      <p:bldP spid="39" grpId="0" animBg="1"/>
      <p:bldP spid="43" grpId="0" animBg="1"/>
      <p:bldP spid="46" grpId="0" animBg="1"/>
      <p:bldP spid="47" grpId="0"/>
      <p:bldP spid="48" grpId="0"/>
      <p:bldP spid="49" grpId="0" animBg="1"/>
      <p:bldP spid="53" grpId="0" animBg="1"/>
      <p:bldP spid="58" grpId="0"/>
      <p:bldP spid="62" grpId="0"/>
      <p:bldP spid="6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Nested if-</a:t>
            </a:r>
            <a:r>
              <a:rPr kumimoji="1" lang="en-US" altLang="zh-CN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kumimoji="1"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-else</a:t>
            </a:r>
          </a:p>
        </p:txBody>
      </p:sp>
      <p:pic>
        <p:nvPicPr>
          <p:cNvPr id="69" name="圖片 68">
            <a:extLst>
              <a:ext uri="{FF2B5EF4-FFF2-40B4-BE49-F238E27FC236}">
                <a16:creationId xmlns:a16="http://schemas.microsoft.com/office/drawing/2014/main" id="{35D2B21B-206A-AA4B-8B28-B39FB1041B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70" name="文字方塊 69">
            <a:extLst>
              <a:ext uri="{FF2B5EF4-FFF2-40B4-BE49-F238E27FC236}">
                <a16:creationId xmlns:a16="http://schemas.microsoft.com/office/drawing/2014/main" id="{2AA57529-A0DD-9846-936D-79B4992C212A}"/>
              </a:ext>
            </a:extLst>
          </p:cNvPr>
          <p:cNvSpPr txBox="1"/>
          <p:nvPr/>
        </p:nvSpPr>
        <p:spPr>
          <a:xfrm>
            <a:off x="75306" y="345440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109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圓角矩形 34">
            <a:extLst>
              <a:ext uri="{FF2B5EF4-FFF2-40B4-BE49-F238E27FC236}">
                <a16:creationId xmlns:a16="http://schemas.microsoft.com/office/drawing/2014/main" id="{A443980C-F927-9845-A01A-D885477B625B}"/>
              </a:ext>
            </a:extLst>
          </p:cNvPr>
          <p:cNvSpPr/>
          <p:nvPr/>
        </p:nvSpPr>
        <p:spPr>
          <a:xfrm>
            <a:off x="7050102" y="930908"/>
            <a:ext cx="1606462" cy="654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x=59</a:t>
            </a:r>
            <a:endParaRPr lang="zh-TW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直線箭頭接點 38">
            <a:extLst>
              <a:ext uri="{FF2B5EF4-FFF2-40B4-BE49-F238E27FC236}">
                <a16:creationId xmlns:a16="http://schemas.microsoft.com/office/drawing/2014/main" id="{BCAA514F-018F-9147-B727-14C60A1976F5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4882962" y="3806668"/>
            <a:ext cx="0" cy="7118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圓角矩形 39">
            <a:extLst>
              <a:ext uri="{FF2B5EF4-FFF2-40B4-BE49-F238E27FC236}">
                <a16:creationId xmlns:a16="http://schemas.microsoft.com/office/drawing/2014/main" id="{620C558D-1996-BF45-9C1B-B36901736D1A}"/>
              </a:ext>
            </a:extLst>
          </p:cNvPr>
          <p:cNvSpPr/>
          <p:nvPr/>
        </p:nvSpPr>
        <p:spPr>
          <a:xfrm>
            <a:off x="3748217" y="3151913"/>
            <a:ext cx="2269490" cy="654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x &gt; 59:</a:t>
            </a:r>
            <a:endParaRPr lang="zh-TW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圓角矩形 40">
            <a:extLst>
              <a:ext uri="{FF2B5EF4-FFF2-40B4-BE49-F238E27FC236}">
                <a16:creationId xmlns:a16="http://schemas.microsoft.com/office/drawing/2014/main" id="{41D05A87-16C7-3B46-BA6F-6190A59E6426}"/>
              </a:ext>
            </a:extLst>
          </p:cNvPr>
          <p:cNvSpPr/>
          <p:nvPr/>
        </p:nvSpPr>
        <p:spPr>
          <a:xfrm>
            <a:off x="6931224" y="3151913"/>
            <a:ext cx="2648772" cy="654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" altLang="zh-TW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== 59:</a:t>
            </a:r>
            <a:endParaRPr lang="zh-TW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圓角矩形 41">
            <a:extLst>
              <a:ext uri="{FF2B5EF4-FFF2-40B4-BE49-F238E27FC236}">
                <a16:creationId xmlns:a16="http://schemas.microsoft.com/office/drawing/2014/main" id="{D0A0770D-3F79-4747-89D2-72BC3597EC37}"/>
              </a:ext>
            </a:extLst>
          </p:cNvPr>
          <p:cNvSpPr/>
          <p:nvPr/>
        </p:nvSpPr>
        <p:spPr>
          <a:xfrm>
            <a:off x="10518408" y="3151913"/>
            <a:ext cx="1086590" cy="654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zh-TW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直線箭頭接點 42">
            <a:extLst>
              <a:ext uri="{FF2B5EF4-FFF2-40B4-BE49-F238E27FC236}">
                <a16:creationId xmlns:a16="http://schemas.microsoft.com/office/drawing/2014/main" id="{35EA7F5C-A255-1D4C-99E1-9DF6E9EA3801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7853333" y="1585663"/>
            <a:ext cx="1694" cy="2651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箭頭接點 43">
            <a:extLst>
              <a:ext uri="{FF2B5EF4-FFF2-40B4-BE49-F238E27FC236}">
                <a16:creationId xmlns:a16="http://schemas.microsoft.com/office/drawing/2014/main" id="{94A9D6CD-3991-1540-8BFB-9BEF03AB617A}"/>
              </a:ext>
            </a:extLst>
          </p:cNvPr>
          <p:cNvCxnSpPr>
            <a:cxnSpLocks/>
            <a:stCxn id="40" idx="3"/>
            <a:endCxn id="41" idx="1"/>
          </p:cNvCxnSpPr>
          <p:nvPr/>
        </p:nvCxnSpPr>
        <p:spPr>
          <a:xfrm>
            <a:off x="6017707" y="3479291"/>
            <a:ext cx="91351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箭頭接點 47">
            <a:extLst>
              <a:ext uri="{FF2B5EF4-FFF2-40B4-BE49-F238E27FC236}">
                <a16:creationId xmlns:a16="http://schemas.microsoft.com/office/drawing/2014/main" id="{2E3223ED-9C09-504F-AE53-BF7E5701E8FE}"/>
              </a:ext>
            </a:extLst>
          </p:cNvPr>
          <p:cNvCxnSpPr>
            <a:cxnSpLocks/>
          </p:cNvCxnSpPr>
          <p:nvPr/>
        </p:nvCxnSpPr>
        <p:spPr>
          <a:xfrm>
            <a:off x="8255610" y="3806668"/>
            <a:ext cx="0" cy="7118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箭頭接點 48">
            <a:extLst>
              <a:ext uri="{FF2B5EF4-FFF2-40B4-BE49-F238E27FC236}">
                <a16:creationId xmlns:a16="http://schemas.microsoft.com/office/drawing/2014/main" id="{206C48CC-C28A-B441-B111-432C9A6F9D6A}"/>
              </a:ext>
            </a:extLst>
          </p:cNvPr>
          <p:cNvCxnSpPr>
            <a:cxnSpLocks/>
          </p:cNvCxnSpPr>
          <p:nvPr/>
        </p:nvCxnSpPr>
        <p:spPr>
          <a:xfrm>
            <a:off x="11094374" y="5150818"/>
            <a:ext cx="0" cy="7118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十字形 49">
            <a:extLst>
              <a:ext uri="{FF2B5EF4-FFF2-40B4-BE49-F238E27FC236}">
                <a16:creationId xmlns:a16="http://schemas.microsoft.com/office/drawing/2014/main" id="{87256124-B6DB-654D-A44E-4BE408747C45}"/>
              </a:ext>
            </a:extLst>
          </p:cNvPr>
          <p:cNvSpPr/>
          <p:nvPr/>
        </p:nvSpPr>
        <p:spPr>
          <a:xfrm rot="2636039">
            <a:off x="4480568" y="3716971"/>
            <a:ext cx="842501" cy="847893"/>
          </a:xfrm>
          <a:prstGeom prst="plus">
            <a:avLst>
              <a:gd name="adj" fmla="val 394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6AE51FDE-553A-A44B-8298-822D2BC0A53C}"/>
              </a:ext>
            </a:extLst>
          </p:cNvPr>
          <p:cNvSpPr/>
          <p:nvPr/>
        </p:nvSpPr>
        <p:spPr>
          <a:xfrm>
            <a:off x="4177031" y="4512910"/>
            <a:ext cx="1411861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'PASS'</a:t>
            </a:r>
            <a:endParaRPr lang="zh-TW" altLang="en-US" sz="3600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7CBDE19-6646-9D49-A617-5BFBBC060FE1}"/>
              </a:ext>
            </a:extLst>
          </p:cNvPr>
          <p:cNvSpPr/>
          <p:nvPr/>
        </p:nvSpPr>
        <p:spPr>
          <a:xfrm>
            <a:off x="3756222" y="3879308"/>
            <a:ext cx="8501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zh-TW" altLang="en-US" sz="28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C73DA101-8813-9543-ADD3-BE6912CBAB72}"/>
              </a:ext>
            </a:extLst>
          </p:cNvPr>
          <p:cNvSpPr/>
          <p:nvPr/>
        </p:nvSpPr>
        <p:spPr>
          <a:xfrm>
            <a:off x="5996024" y="2920543"/>
            <a:ext cx="9412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zh-TW" altLang="en-US" sz="2800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033DEDB5-30C0-6549-BAB1-AA255D9E688A}"/>
              </a:ext>
            </a:extLst>
          </p:cNvPr>
          <p:cNvSpPr/>
          <p:nvPr/>
        </p:nvSpPr>
        <p:spPr>
          <a:xfrm>
            <a:off x="10388443" y="5857059"/>
            <a:ext cx="1411861" cy="646331"/>
          </a:xfrm>
          <a:prstGeom prst="rect">
            <a:avLst/>
          </a:prstGeom>
          <a:solidFill>
            <a:srgbClr val="00FDFF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" altLang="zh-TW" sz="3600" dirty="0">
                <a:highlight>
                  <a:srgbClr val="00FD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'PASS'</a:t>
            </a:r>
            <a:endParaRPr lang="zh-TW" altLang="en-US" sz="3600" dirty="0">
              <a:highlight>
                <a:srgbClr val="00FDFF"/>
              </a:highlight>
            </a:endParaRPr>
          </a:p>
        </p:txBody>
      </p:sp>
      <p:cxnSp>
        <p:nvCxnSpPr>
          <p:cNvPr id="55" name="直線箭頭接點 54">
            <a:extLst>
              <a:ext uri="{FF2B5EF4-FFF2-40B4-BE49-F238E27FC236}">
                <a16:creationId xmlns:a16="http://schemas.microsoft.com/office/drawing/2014/main" id="{32A7834A-FB4E-D34A-A159-8AFC9C8D03AD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>
            <a:off x="9579996" y="3479291"/>
            <a:ext cx="93841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5B9586DE-21F1-1444-AA3F-8008A3F7FD19}"/>
              </a:ext>
            </a:extLst>
          </p:cNvPr>
          <p:cNvSpPr/>
          <p:nvPr/>
        </p:nvSpPr>
        <p:spPr>
          <a:xfrm>
            <a:off x="7513216" y="5857058"/>
            <a:ext cx="1343060" cy="646331"/>
          </a:xfrm>
          <a:prstGeom prst="rect">
            <a:avLst/>
          </a:prstGeom>
          <a:solidFill>
            <a:srgbClr val="00FA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'FAIL'</a:t>
            </a:r>
            <a:endParaRPr lang="zh-TW" altLang="en-US" sz="3600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D04A5C59-FE8D-AE49-938D-ABD393FBFACF}"/>
              </a:ext>
            </a:extLst>
          </p:cNvPr>
          <p:cNvSpPr/>
          <p:nvPr/>
        </p:nvSpPr>
        <p:spPr>
          <a:xfrm>
            <a:off x="9578561" y="2920543"/>
            <a:ext cx="9412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zh-TW" altLang="en-US" sz="2800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CB3C238B-8501-E04F-9623-218ACC6ED55B}"/>
              </a:ext>
            </a:extLst>
          </p:cNvPr>
          <p:cNvSpPr/>
          <p:nvPr/>
        </p:nvSpPr>
        <p:spPr>
          <a:xfrm>
            <a:off x="7163876" y="3876212"/>
            <a:ext cx="8501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zh-TW" altLang="en-US" sz="2800" dirty="0"/>
          </a:p>
        </p:txBody>
      </p:sp>
      <p:sp>
        <p:nvSpPr>
          <p:cNvPr id="59" name="十字形 58">
            <a:extLst>
              <a:ext uri="{FF2B5EF4-FFF2-40B4-BE49-F238E27FC236}">
                <a16:creationId xmlns:a16="http://schemas.microsoft.com/office/drawing/2014/main" id="{54216014-4D39-B54D-ACC4-756F31C3178C}"/>
              </a:ext>
            </a:extLst>
          </p:cNvPr>
          <p:cNvSpPr/>
          <p:nvPr/>
        </p:nvSpPr>
        <p:spPr>
          <a:xfrm rot="2636039">
            <a:off x="9636070" y="3210332"/>
            <a:ext cx="842501" cy="847893"/>
          </a:xfrm>
          <a:prstGeom prst="plus">
            <a:avLst>
              <a:gd name="adj" fmla="val 394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0" name="圓角矩形 59">
            <a:extLst>
              <a:ext uri="{FF2B5EF4-FFF2-40B4-BE49-F238E27FC236}">
                <a16:creationId xmlns:a16="http://schemas.microsoft.com/office/drawing/2014/main" id="{36C82441-6081-D14E-9158-175F88043586}"/>
              </a:ext>
            </a:extLst>
          </p:cNvPr>
          <p:cNvSpPr/>
          <p:nvPr/>
        </p:nvSpPr>
        <p:spPr>
          <a:xfrm>
            <a:off x="6007003" y="1846152"/>
            <a:ext cx="3689133" cy="654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attendance=100</a:t>
            </a:r>
            <a:endParaRPr lang="zh-TW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B8797AA3-2D86-874C-87D1-EF60247F11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967" y="1000536"/>
            <a:ext cx="3022600" cy="3784600"/>
          </a:xfrm>
          <a:prstGeom prst="rect">
            <a:avLst/>
          </a:prstGeom>
        </p:spPr>
      </p:pic>
      <p:sp>
        <p:nvSpPr>
          <p:cNvPr id="61" name="圓角矩形 60">
            <a:extLst>
              <a:ext uri="{FF2B5EF4-FFF2-40B4-BE49-F238E27FC236}">
                <a16:creationId xmlns:a16="http://schemas.microsoft.com/office/drawing/2014/main" id="{82FF8054-DE4C-A44F-AF30-D23D2DC92025}"/>
              </a:ext>
            </a:extLst>
          </p:cNvPr>
          <p:cNvSpPr/>
          <p:nvPr/>
        </p:nvSpPr>
        <p:spPr>
          <a:xfrm>
            <a:off x="6931224" y="4516922"/>
            <a:ext cx="2685474" cy="654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" altLang="zh-TW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&lt; 100:</a:t>
            </a:r>
            <a:endParaRPr lang="zh-TW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圓角矩形 61">
            <a:extLst>
              <a:ext uri="{FF2B5EF4-FFF2-40B4-BE49-F238E27FC236}">
                <a16:creationId xmlns:a16="http://schemas.microsoft.com/office/drawing/2014/main" id="{53E15E96-4901-ED45-A028-43BF864791BF}"/>
              </a:ext>
            </a:extLst>
          </p:cNvPr>
          <p:cNvSpPr/>
          <p:nvPr/>
        </p:nvSpPr>
        <p:spPr>
          <a:xfrm>
            <a:off x="10548956" y="4504486"/>
            <a:ext cx="1086590" cy="654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zh-TW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直線箭頭接點 62">
            <a:extLst>
              <a:ext uri="{FF2B5EF4-FFF2-40B4-BE49-F238E27FC236}">
                <a16:creationId xmlns:a16="http://schemas.microsoft.com/office/drawing/2014/main" id="{314A84EB-EBB9-994D-9633-3790FCE01735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9610544" y="4831864"/>
            <a:ext cx="93841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004E6AA0-E613-3346-A8EF-52E98D47EECA}"/>
              </a:ext>
            </a:extLst>
          </p:cNvPr>
          <p:cNvSpPr/>
          <p:nvPr/>
        </p:nvSpPr>
        <p:spPr>
          <a:xfrm>
            <a:off x="9609109" y="4273116"/>
            <a:ext cx="9412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zh-TW" altLang="en-US" sz="2800" dirty="0"/>
          </a:p>
        </p:txBody>
      </p:sp>
      <p:cxnSp>
        <p:nvCxnSpPr>
          <p:cNvPr id="65" name="直線箭頭接點 64">
            <a:extLst>
              <a:ext uri="{FF2B5EF4-FFF2-40B4-BE49-F238E27FC236}">
                <a16:creationId xmlns:a16="http://schemas.microsoft.com/office/drawing/2014/main" id="{7F373779-F4FD-D149-AC7A-96852C119770}"/>
              </a:ext>
            </a:extLst>
          </p:cNvPr>
          <p:cNvCxnSpPr>
            <a:cxnSpLocks/>
          </p:cNvCxnSpPr>
          <p:nvPr/>
        </p:nvCxnSpPr>
        <p:spPr>
          <a:xfrm>
            <a:off x="8255610" y="5145226"/>
            <a:ext cx="0" cy="7118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箭頭接點 66">
            <a:extLst>
              <a:ext uri="{FF2B5EF4-FFF2-40B4-BE49-F238E27FC236}">
                <a16:creationId xmlns:a16="http://schemas.microsoft.com/office/drawing/2014/main" id="{737B622C-6697-7049-9BCC-CFCBC234B97B}"/>
              </a:ext>
            </a:extLst>
          </p:cNvPr>
          <p:cNvCxnSpPr>
            <a:cxnSpLocks/>
            <a:stCxn id="60" idx="2"/>
            <a:endCxn id="40" idx="0"/>
          </p:cNvCxnSpPr>
          <p:nvPr/>
        </p:nvCxnSpPr>
        <p:spPr>
          <a:xfrm flipH="1">
            <a:off x="4882962" y="2500907"/>
            <a:ext cx="2968608" cy="6510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6DAF229B-6532-8D44-812F-F6800D5F5C4C}"/>
              </a:ext>
            </a:extLst>
          </p:cNvPr>
          <p:cNvSpPr/>
          <p:nvPr/>
        </p:nvSpPr>
        <p:spPr>
          <a:xfrm>
            <a:off x="7163876" y="5239532"/>
            <a:ext cx="8501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zh-TW" altLang="en-US" sz="2800" dirty="0"/>
          </a:p>
        </p:txBody>
      </p:sp>
      <p:sp>
        <p:nvSpPr>
          <p:cNvPr id="72" name="十字形 71">
            <a:extLst>
              <a:ext uri="{FF2B5EF4-FFF2-40B4-BE49-F238E27FC236}">
                <a16:creationId xmlns:a16="http://schemas.microsoft.com/office/drawing/2014/main" id="{5432F612-2C17-7E43-A176-038DB57939CA}"/>
              </a:ext>
            </a:extLst>
          </p:cNvPr>
          <p:cNvSpPr/>
          <p:nvPr/>
        </p:nvSpPr>
        <p:spPr>
          <a:xfrm rot="2636039">
            <a:off x="7842873" y="5077196"/>
            <a:ext cx="842501" cy="847893"/>
          </a:xfrm>
          <a:prstGeom prst="plus">
            <a:avLst>
              <a:gd name="adj" fmla="val 394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6661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0" grpId="0" animBg="1"/>
      <p:bldP spid="41" grpId="0" animBg="1"/>
      <p:bldP spid="42" grpId="0" animBg="1"/>
      <p:bldP spid="50" grpId="0" animBg="1"/>
      <p:bldP spid="51" grpId="0" animBg="1"/>
      <p:bldP spid="52" grpId="0"/>
      <p:bldP spid="53" grpId="0"/>
      <p:bldP spid="54" grpId="0" animBg="1"/>
      <p:bldP spid="56" grpId="0" animBg="1"/>
      <p:bldP spid="57" grpId="0"/>
      <p:bldP spid="58" grpId="0"/>
      <p:bldP spid="59" grpId="0" animBg="1"/>
      <p:bldP spid="60" grpId="0" animBg="1"/>
      <p:bldP spid="61" grpId="0" animBg="1"/>
      <p:bldP spid="62" grpId="0" animBg="1"/>
      <p:bldP spid="64" grpId="0"/>
      <p:bldP spid="71" grpId="0"/>
      <p:bldP spid="7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E37F0E2-A711-CC48-B5C7-D0984A539196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</a:t>
            </a:r>
            <a:endParaRPr kumimoji="1" lang="zh-TW" altLang="en-US" sz="44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C8032D9-8049-1541-940B-6E8154B6C92E}"/>
              </a:ext>
            </a:extLst>
          </p:cNvPr>
          <p:cNvSpPr/>
          <p:nvPr/>
        </p:nvSpPr>
        <p:spPr>
          <a:xfrm>
            <a:off x="5898103" y="1179297"/>
            <a:ext cx="5719386" cy="5016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 True </a:t>
            </a:r>
            <a:r>
              <a:rPr lang="en" altLang="zh-TW" sz="3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=&gt; False 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 False </a:t>
            </a:r>
            <a:r>
              <a:rPr lang="en" altLang="zh-TW" sz="3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=&gt; True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True and False </a:t>
            </a:r>
            <a:r>
              <a:rPr lang="en" altLang="zh-TW" sz="3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=&gt; False 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False or True </a:t>
            </a:r>
            <a:r>
              <a:rPr lang="en" altLang="zh-TW" sz="3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=&gt; True</a:t>
            </a:r>
            <a:endParaRPr lang="zh-TW" altLang="en-US" sz="32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and 2 </a:t>
            </a:r>
            <a:r>
              <a:rPr lang="en" altLang="zh-TW" sz="3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=&gt; 0 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-5 or 0 </a:t>
            </a:r>
            <a:r>
              <a:rPr lang="en" altLang="zh-TW" sz="3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=&gt; -5 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== False </a:t>
            </a:r>
            <a:r>
              <a:rPr lang="en" altLang="zh-TW" sz="3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=&gt; True 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== True </a:t>
            </a:r>
            <a:r>
              <a:rPr lang="en" altLang="zh-TW" sz="3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=&gt; False 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== True </a:t>
            </a:r>
            <a:r>
              <a:rPr lang="en" altLang="zh-TW" sz="3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=&gt; True 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-5 </a:t>
            </a:r>
            <a:r>
              <a:rPr lang="en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!=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False </a:t>
            </a:r>
            <a:r>
              <a:rPr lang="en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!=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True </a:t>
            </a:r>
            <a:r>
              <a:rPr lang="en" altLang="zh-TW" sz="3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#=&gt; True</a:t>
            </a:r>
            <a:endParaRPr lang="zh-TW" altLang="en-US" sz="32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D71563C-C963-1545-B71B-9752055F86DE}"/>
              </a:ext>
            </a:extLst>
          </p:cNvPr>
          <p:cNvSpPr/>
          <p:nvPr/>
        </p:nvSpPr>
        <p:spPr>
          <a:xfrm>
            <a:off x="720000" y="1179297"/>
            <a:ext cx="4325223" cy="5016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== 1 </a:t>
            </a:r>
            <a:r>
              <a:rPr lang="en" altLang="zh-TW" sz="3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=&gt; True 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== 1 </a:t>
            </a:r>
            <a:r>
              <a:rPr lang="en" altLang="zh-TW" sz="3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=&gt; False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!= 1 </a:t>
            </a:r>
            <a:r>
              <a:rPr lang="en" altLang="zh-TW" sz="3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=&gt; False 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!= 1 </a:t>
            </a:r>
            <a:r>
              <a:rPr lang="en" altLang="zh-TW" sz="3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=&gt; True</a:t>
            </a:r>
            <a:endParaRPr lang="zh-TW" altLang="en-US" sz="32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&lt; 10 </a:t>
            </a:r>
            <a:r>
              <a:rPr lang="en" altLang="zh-TW" sz="3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=&gt; True 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&gt; 10 </a:t>
            </a:r>
            <a:r>
              <a:rPr lang="en" altLang="zh-TW" sz="3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=&gt; False 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&lt;= 2 </a:t>
            </a:r>
            <a:r>
              <a:rPr lang="en" altLang="zh-TW" sz="3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=&gt; True 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&gt;= 2 </a:t>
            </a:r>
            <a:r>
              <a:rPr lang="en" altLang="zh-TW" sz="3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=&gt; True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" altLang="zh-TW" sz="3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=&gt; True 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" altLang="zh-TW" sz="3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=&gt; False</a:t>
            </a:r>
            <a:endParaRPr lang="zh-TW" altLang="en-US" sz="32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213400F9-CCA7-A94D-8817-6D3388BB70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5D381511-6FCE-44F0-AEC3-2CE8EEC6FFE7}"/>
              </a:ext>
            </a:extLst>
          </p:cNvPr>
          <p:cNvSpPr txBox="1"/>
          <p:nvPr/>
        </p:nvSpPr>
        <p:spPr>
          <a:xfrm>
            <a:off x="75306" y="345440"/>
            <a:ext cx="555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110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628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</a:p>
        </p:txBody>
      </p:sp>
      <p:pic>
        <p:nvPicPr>
          <p:cNvPr id="43" name="圖片 42">
            <a:extLst>
              <a:ext uri="{FF2B5EF4-FFF2-40B4-BE49-F238E27FC236}">
                <a16:creationId xmlns:a16="http://schemas.microsoft.com/office/drawing/2014/main" id="{3E62E2BE-86EE-904C-A79B-F7DBE8E14F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44" name="文字方塊 43">
            <a:extLst>
              <a:ext uri="{FF2B5EF4-FFF2-40B4-BE49-F238E27FC236}">
                <a16:creationId xmlns:a16="http://schemas.microsoft.com/office/drawing/2014/main" id="{4434365A-B567-5E46-ACE4-BB7E47E5F112}"/>
              </a:ext>
            </a:extLst>
          </p:cNvPr>
          <p:cNvSpPr txBox="1"/>
          <p:nvPr/>
        </p:nvSpPr>
        <p:spPr>
          <a:xfrm>
            <a:off x="132080" y="34544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66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圓角矩形 45">
            <a:extLst>
              <a:ext uri="{FF2B5EF4-FFF2-40B4-BE49-F238E27FC236}">
                <a16:creationId xmlns:a16="http://schemas.microsoft.com/office/drawing/2014/main" id="{911E9631-5C16-7B48-B2C1-2E7C3CCB3989}"/>
              </a:ext>
            </a:extLst>
          </p:cNvPr>
          <p:cNvSpPr/>
          <p:nvPr/>
        </p:nvSpPr>
        <p:spPr>
          <a:xfrm>
            <a:off x="573226" y="1114634"/>
            <a:ext cx="3028390" cy="730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kumimoji="1"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TW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iterable</a:t>
            </a:r>
            <a:r>
              <a:rPr kumimoji="1"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029DBC9-357D-5C48-9F3C-58963C275761}"/>
              </a:ext>
            </a:extLst>
          </p:cNvPr>
          <p:cNvSpPr/>
          <p:nvPr/>
        </p:nvSpPr>
        <p:spPr>
          <a:xfrm>
            <a:off x="573225" y="2049108"/>
            <a:ext cx="1128244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zh-TW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dict from list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dict(</a:t>
            </a:r>
            <a:r>
              <a:rPr lang="zh-TW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TW" altLang="en-US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('x', 5)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TW" altLang="en-US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('y', -5)</a:t>
            </a:r>
            <a:r>
              <a:rPr lang="zh-TW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print('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=',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{'x': 5, 'y': -5}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C919E9C-8D62-4923-AACC-703489CCC488}"/>
              </a:ext>
            </a:extLst>
          </p:cNvPr>
          <p:cNvSpPr/>
          <p:nvPr/>
        </p:nvSpPr>
        <p:spPr>
          <a:xfrm>
            <a:off x="573225" y="4140934"/>
            <a:ext cx="697307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zh-TW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dict from tuple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dict( </a:t>
            </a:r>
            <a:r>
              <a:rPr lang="zh-TW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('x', 5)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TW" altLang="en-US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('y', -5)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print('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=',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# =&gt;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{'x': 5, 'y': -5}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990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E37F0E2-A711-CC48-B5C7-D0984A539196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</a:t>
            </a:r>
            <a:endParaRPr kumimoji="1" lang="zh-TW" altLang="en-US" sz="4400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213400F9-CCA7-A94D-8817-6D3388BB70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FB6A4259-8E9D-4497-85B5-42ABEB2BA7EF}"/>
              </a:ext>
            </a:extLst>
          </p:cNvPr>
          <p:cNvSpPr txBox="1"/>
          <p:nvPr/>
        </p:nvSpPr>
        <p:spPr>
          <a:xfrm>
            <a:off x="75306" y="345440"/>
            <a:ext cx="541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111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A7DADB9-5BDD-4825-8D44-B679EFB5F79F}"/>
              </a:ext>
            </a:extLst>
          </p:cNvPr>
          <p:cNvSpPr/>
          <p:nvPr/>
        </p:nvSpPr>
        <p:spPr>
          <a:xfrm>
            <a:off x="267476" y="1042352"/>
            <a:ext cx="7169021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 = 101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score &gt; 100: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print('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imposible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score &gt;= 90 and score &lt;= 100: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print('A+')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score &gt;= 80 and score &lt; 90: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print('B+')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score &gt;= 70 and score &lt; 80: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print('B')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else: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print('C')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4942536-154C-462C-AAC1-9BE987DBEA6E}"/>
              </a:ext>
            </a:extLst>
          </p:cNvPr>
          <p:cNvSpPr/>
          <p:nvPr/>
        </p:nvSpPr>
        <p:spPr>
          <a:xfrm>
            <a:off x="7579567" y="1042352"/>
            <a:ext cx="444759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 = 0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num &gt;= 0: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num == 0: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print("Zero")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else: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print("Positive")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else: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print("Negative")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1029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Loop</a:t>
            </a:r>
          </a:p>
        </p:txBody>
      </p:sp>
      <p:pic>
        <p:nvPicPr>
          <p:cNvPr id="32" name="圖片 31">
            <a:extLst>
              <a:ext uri="{FF2B5EF4-FFF2-40B4-BE49-F238E27FC236}">
                <a16:creationId xmlns:a16="http://schemas.microsoft.com/office/drawing/2014/main" id="{CCF24E1A-9684-E846-B668-7F2C2A1B76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33" name="文字方塊 32">
            <a:extLst>
              <a:ext uri="{FF2B5EF4-FFF2-40B4-BE49-F238E27FC236}">
                <a16:creationId xmlns:a16="http://schemas.microsoft.com/office/drawing/2014/main" id="{239CAB1F-C6F2-1946-BED7-B15BA1FDDE78}"/>
              </a:ext>
            </a:extLst>
          </p:cNvPr>
          <p:cNvSpPr txBox="1"/>
          <p:nvPr/>
        </p:nvSpPr>
        <p:spPr>
          <a:xfrm>
            <a:off x="75306" y="345440"/>
            <a:ext cx="555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112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02EBB12-A2F0-1845-9796-EC42B91B02CE}"/>
              </a:ext>
            </a:extLst>
          </p:cNvPr>
          <p:cNvSpPr/>
          <p:nvPr/>
        </p:nvSpPr>
        <p:spPr>
          <a:xfrm>
            <a:off x="1035888" y="3472031"/>
            <a:ext cx="43091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'NTHUCHE'</a:t>
            </a:r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zh-TW" altLang="en-US" sz="32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BED2749-430A-4D4D-AF67-52E0C1BE44EA}"/>
              </a:ext>
            </a:extLst>
          </p:cNvPr>
          <p:cNvSpPr/>
          <p:nvPr/>
        </p:nvSpPr>
        <p:spPr>
          <a:xfrm>
            <a:off x="7080374" y="3379698"/>
            <a:ext cx="386676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4400" b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10000000 times</a:t>
            </a:r>
            <a:endParaRPr lang="zh-TW" altLang="en-US" sz="4400" dirty="0">
              <a:solidFill>
                <a:srgbClr val="0432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F357932B-885C-F844-8BB3-9AA39326A3C4}"/>
                  </a:ext>
                </a:extLst>
              </p:cNvPr>
              <p:cNvSpPr txBox="1"/>
              <p:nvPr/>
            </p:nvSpPr>
            <p:spPr>
              <a:xfrm>
                <a:off x="5768987" y="3210420"/>
                <a:ext cx="654025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TW" altLang="en-US" sz="7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kumimoji="1" lang="zh-TW" altLang="en-US" sz="7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F357932B-885C-F844-8BB3-9AA39326A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8987" y="3210420"/>
                <a:ext cx="654025" cy="1107996"/>
              </a:xfrm>
              <a:prstGeom prst="rect">
                <a:avLst/>
              </a:prstGeom>
              <a:blipFill>
                <a:blip r:embed="rId4"/>
                <a:stretch>
                  <a:fillRect l="-15094" r="-150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23454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7770970-4F40-044C-8293-E829D6ABC11B}"/>
              </a:ext>
            </a:extLst>
          </p:cNvPr>
          <p:cNvSpPr/>
          <p:nvPr/>
        </p:nvSpPr>
        <p:spPr>
          <a:xfrm>
            <a:off x="214609" y="1160712"/>
            <a:ext cx="555579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sz="32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</a:t>
            </a:r>
            <a:r>
              <a:rPr lang="en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kumimoji="1"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en" altLang="zh-TW" sz="32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" altLang="zh-TW" sz="32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ndented</a:t>
            </a:r>
            <a:r>
              <a:rPr lang="en" altLang="zh-TW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statement1 </a:t>
            </a:r>
          </a:p>
          <a:p>
            <a:r>
              <a:rPr lang="en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else: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kumimoji="1"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en" altLang="zh-TW" sz="3200" dirty="0">
                <a:solidFill>
                  <a:srgbClr val="FF0000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" altLang="zh-TW" sz="3200" dirty="0">
                <a:solidFill>
                  <a:srgbClr val="FF0000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ndented</a:t>
            </a:r>
            <a:r>
              <a:rPr lang="en" altLang="zh-TW" sz="32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statement2</a:t>
            </a:r>
            <a:endParaRPr lang="zh-TW" altLang="en-US" sz="3200" dirty="0">
              <a:highlight>
                <a:srgbClr val="00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804A5250-2E82-D04B-8597-1869721A39B3}"/>
              </a:ext>
            </a:extLst>
          </p:cNvPr>
          <p:cNvSpPr/>
          <p:nvPr/>
        </p:nvSpPr>
        <p:spPr>
          <a:xfrm>
            <a:off x="5244817" y="1772996"/>
            <a:ext cx="3626081" cy="79987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AD2323F5-D62C-CB4C-AFAE-01F60B5CF66F}"/>
              </a:ext>
            </a:extLst>
          </p:cNvPr>
          <p:cNvCxnSpPr>
            <a:cxnSpLocks/>
          </p:cNvCxnSpPr>
          <p:nvPr/>
        </p:nvCxnSpPr>
        <p:spPr>
          <a:xfrm>
            <a:off x="6161305" y="1772996"/>
            <a:ext cx="0" cy="7870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FD2DF7F7-EC9C-7C44-82A8-F2329312ACC0}"/>
              </a:ext>
            </a:extLst>
          </p:cNvPr>
          <p:cNvSpPr txBox="1"/>
          <p:nvPr/>
        </p:nvSpPr>
        <p:spPr>
          <a:xfrm>
            <a:off x="5515080" y="1856162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sz="36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TW" altLang="en-US" sz="3600" dirty="0">
              <a:solidFill>
                <a:srgbClr val="0071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1C17130B-8A0B-D045-A492-7A48E90D78AE}"/>
              </a:ext>
            </a:extLst>
          </p:cNvPr>
          <p:cNvSpPr txBox="1"/>
          <p:nvPr/>
        </p:nvSpPr>
        <p:spPr>
          <a:xfrm>
            <a:off x="6412651" y="1856161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36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sz="3600" dirty="0">
              <a:solidFill>
                <a:srgbClr val="0071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" name="圖片 31">
            <a:extLst>
              <a:ext uri="{FF2B5EF4-FFF2-40B4-BE49-F238E27FC236}">
                <a16:creationId xmlns:a16="http://schemas.microsoft.com/office/drawing/2014/main" id="{CCF24E1A-9684-E846-B668-7F2C2A1B76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33" name="文字方塊 32">
            <a:extLst>
              <a:ext uri="{FF2B5EF4-FFF2-40B4-BE49-F238E27FC236}">
                <a16:creationId xmlns:a16="http://schemas.microsoft.com/office/drawing/2014/main" id="{239CAB1F-C6F2-1946-BED7-B15BA1FDDE78}"/>
              </a:ext>
            </a:extLst>
          </p:cNvPr>
          <p:cNvSpPr txBox="1"/>
          <p:nvPr/>
        </p:nvSpPr>
        <p:spPr>
          <a:xfrm>
            <a:off x="75306" y="345440"/>
            <a:ext cx="555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113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A60B8B3D-7681-2C4D-A940-CB41160678F4}"/>
              </a:ext>
            </a:extLst>
          </p:cNvPr>
          <p:cNvCxnSpPr>
            <a:cxnSpLocks/>
          </p:cNvCxnSpPr>
          <p:nvPr/>
        </p:nvCxnSpPr>
        <p:spPr>
          <a:xfrm>
            <a:off x="7066741" y="1772996"/>
            <a:ext cx="0" cy="7870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5F47E46D-44C4-E441-B97E-7F12FD39D24B}"/>
              </a:ext>
            </a:extLst>
          </p:cNvPr>
          <p:cNvSpPr txBox="1"/>
          <p:nvPr/>
        </p:nvSpPr>
        <p:spPr>
          <a:xfrm>
            <a:off x="7294395" y="1856161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6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TW" altLang="en-US" sz="3600" dirty="0">
              <a:solidFill>
                <a:srgbClr val="0071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直線箭頭接點 88">
            <a:extLst>
              <a:ext uri="{FF2B5EF4-FFF2-40B4-BE49-F238E27FC236}">
                <a16:creationId xmlns:a16="http://schemas.microsoft.com/office/drawing/2014/main" id="{479945D4-250F-4C27-AEED-0B292CFBABC8}"/>
              </a:ext>
            </a:extLst>
          </p:cNvPr>
          <p:cNvCxnSpPr>
            <a:cxnSpLocks/>
          </p:cNvCxnSpPr>
          <p:nvPr/>
        </p:nvCxnSpPr>
        <p:spPr>
          <a:xfrm>
            <a:off x="5738304" y="2560074"/>
            <a:ext cx="1484" cy="4915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59829B80-38FE-4098-AE18-CD5577DCC7A0}"/>
              </a:ext>
            </a:extLst>
          </p:cNvPr>
          <p:cNvSpPr/>
          <p:nvPr/>
        </p:nvSpPr>
        <p:spPr>
          <a:xfrm>
            <a:off x="6384656" y="1068915"/>
            <a:ext cx="15768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range(3)</a:t>
            </a:r>
            <a:endParaRPr lang="zh-TW" altLang="en-US" sz="3200" dirty="0">
              <a:solidFill>
                <a:srgbClr val="007150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3730555-265C-4AE8-84D9-93FD6EE1975D}"/>
              </a:ext>
            </a:extLst>
          </p:cNvPr>
          <p:cNvSpPr/>
          <p:nvPr/>
        </p:nvSpPr>
        <p:spPr>
          <a:xfrm>
            <a:off x="5004523" y="3760067"/>
            <a:ext cx="1436612" cy="58477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print(x)</a:t>
            </a:r>
            <a:endParaRPr lang="zh-TW" altLang="en-US" sz="3200" dirty="0"/>
          </a:p>
        </p:txBody>
      </p:sp>
      <p:cxnSp>
        <p:nvCxnSpPr>
          <p:cNvPr id="39" name="直線箭頭接點 88">
            <a:extLst>
              <a:ext uri="{FF2B5EF4-FFF2-40B4-BE49-F238E27FC236}">
                <a16:creationId xmlns:a16="http://schemas.microsoft.com/office/drawing/2014/main" id="{04B510C5-219B-4B54-91EF-32A39AFE4AA0}"/>
              </a:ext>
            </a:extLst>
          </p:cNvPr>
          <p:cNvCxnSpPr>
            <a:cxnSpLocks/>
          </p:cNvCxnSpPr>
          <p:nvPr/>
        </p:nvCxnSpPr>
        <p:spPr>
          <a:xfrm flipH="1">
            <a:off x="6606599" y="2560074"/>
            <a:ext cx="1" cy="9463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61902CEC-E04D-420E-B4B7-AE67D87FEFC0}"/>
              </a:ext>
            </a:extLst>
          </p:cNvPr>
          <p:cNvSpPr/>
          <p:nvPr/>
        </p:nvSpPr>
        <p:spPr>
          <a:xfrm>
            <a:off x="5960788" y="4474936"/>
            <a:ext cx="1436612" cy="58477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print(x)</a:t>
            </a:r>
            <a:endParaRPr lang="zh-TW" altLang="en-US" sz="3200" dirty="0"/>
          </a:p>
        </p:txBody>
      </p:sp>
      <p:cxnSp>
        <p:nvCxnSpPr>
          <p:cNvPr id="41" name="直線箭頭接點 88">
            <a:extLst>
              <a:ext uri="{FF2B5EF4-FFF2-40B4-BE49-F238E27FC236}">
                <a16:creationId xmlns:a16="http://schemas.microsoft.com/office/drawing/2014/main" id="{EC5266CF-E115-45BB-A881-C67203907360}"/>
              </a:ext>
            </a:extLst>
          </p:cNvPr>
          <p:cNvCxnSpPr>
            <a:cxnSpLocks/>
          </p:cNvCxnSpPr>
          <p:nvPr/>
        </p:nvCxnSpPr>
        <p:spPr>
          <a:xfrm flipH="1">
            <a:off x="7518346" y="2572867"/>
            <a:ext cx="1" cy="11707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AFA41506-8F98-43AC-BF95-47A8227284EB}"/>
              </a:ext>
            </a:extLst>
          </p:cNvPr>
          <p:cNvSpPr/>
          <p:nvPr/>
        </p:nvSpPr>
        <p:spPr>
          <a:xfrm>
            <a:off x="6783838" y="5204310"/>
            <a:ext cx="1436612" cy="58477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print(x)</a:t>
            </a:r>
            <a:endParaRPr lang="zh-TW" altLang="en-US" sz="3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E48B923-4657-4B3D-9BA7-6E88D340D98D}"/>
              </a:ext>
            </a:extLst>
          </p:cNvPr>
          <p:cNvSpPr/>
          <p:nvPr/>
        </p:nvSpPr>
        <p:spPr>
          <a:xfrm>
            <a:off x="5527904" y="2879612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TW" altLang="en-US" sz="3200" dirty="0">
              <a:solidFill>
                <a:srgbClr val="0432FF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E8AE1A3-AFC9-4CA3-B52B-8355F69D2A3E}"/>
              </a:ext>
            </a:extLst>
          </p:cNvPr>
          <p:cNvSpPr/>
          <p:nvPr/>
        </p:nvSpPr>
        <p:spPr>
          <a:xfrm>
            <a:off x="6421596" y="3360789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TW" altLang="en-US" sz="3200" dirty="0">
              <a:solidFill>
                <a:srgbClr val="0432FF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11FDDC8-ACF3-4C5B-BE5E-E3EF54534A25}"/>
              </a:ext>
            </a:extLst>
          </p:cNvPr>
          <p:cNvSpPr/>
          <p:nvPr/>
        </p:nvSpPr>
        <p:spPr>
          <a:xfrm>
            <a:off x="7307219" y="3629822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TW" altLang="en-US" sz="3200" dirty="0">
              <a:solidFill>
                <a:srgbClr val="0432FF"/>
              </a:solidFill>
            </a:endParaRPr>
          </a:p>
        </p:txBody>
      </p:sp>
      <p:cxnSp>
        <p:nvCxnSpPr>
          <p:cNvPr id="47" name="直線箭頭接點 88">
            <a:extLst>
              <a:ext uri="{FF2B5EF4-FFF2-40B4-BE49-F238E27FC236}">
                <a16:creationId xmlns:a16="http://schemas.microsoft.com/office/drawing/2014/main" id="{AD392235-D6A8-4688-AAA6-DBC69B3E6FD6}"/>
              </a:ext>
            </a:extLst>
          </p:cNvPr>
          <p:cNvCxnSpPr>
            <a:cxnSpLocks/>
          </p:cNvCxnSpPr>
          <p:nvPr/>
        </p:nvCxnSpPr>
        <p:spPr>
          <a:xfrm>
            <a:off x="5728771" y="3394062"/>
            <a:ext cx="0" cy="3635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箭頭接點 88">
            <a:extLst>
              <a:ext uri="{FF2B5EF4-FFF2-40B4-BE49-F238E27FC236}">
                <a16:creationId xmlns:a16="http://schemas.microsoft.com/office/drawing/2014/main" id="{757727CF-354D-4E21-935D-2FB7A45D60AB}"/>
              </a:ext>
            </a:extLst>
          </p:cNvPr>
          <p:cNvCxnSpPr>
            <a:cxnSpLocks/>
          </p:cNvCxnSpPr>
          <p:nvPr/>
        </p:nvCxnSpPr>
        <p:spPr>
          <a:xfrm>
            <a:off x="6605029" y="3870739"/>
            <a:ext cx="16108" cy="6131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箭頭接點 88">
            <a:extLst>
              <a:ext uri="{FF2B5EF4-FFF2-40B4-BE49-F238E27FC236}">
                <a16:creationId xmlns:a16="http://schemas.microsoft.com/office/drawing/2014/main" id="{21A9EC61-92B8-49E4-9C88-2BF520EC64BC}"/>
              </a:ext>
            </a:extLst>
          </p:cNvPr>
          <p:cNvCxnSpPr>
            <a:cxnSpLocks/>
          </p:cNvCxnSpPr>
          <p:nvPr/>
        </p:nvCxnSpPr>
        <p:spPr>
          <a:xfrm flipH="1">
            <a:off x="7524520" y="4157201"/>
            <a:ext cx="1342" cy="10537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91D8C0E5-4B97-4CD2-B802-00D1E6646BBF}"/>
              </a:ext>
            </a:extLst>
          </p:cNvPr>
          <p:cNvCxnSpPr>
            <a:cxnSpLocks/>
          </p:cNvCxnSpPr>
          <p:nvPr/>
        </p:nvCxnSpPr>
        <p:spPr>
          <a:xfrm>
            <a:off x="7961525" y="1785789"/>
            <a:ext cx="0" cy="7870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箭頭接點 88">
            <a:extLst>
              <a:ext uri="{FF2B5EF4-FFF2-40B4-BE49-F238E27FC236}">
                <a16:creationId xmlns:a16="http://schemas.microsoft.com/office/drawing/2014/main" id="{11948A35-A1D7-4A80-BBE1-0AB2ED4060C6}"/>
              </a:ext>
            </a:extLst>
          </p:cNvPr>
          <p:cNvCxnSpPr>
            <a:cxnSpLocks/>
          </p:cNvCxnSpPr>
          <p:nvPr/>
        </p:nvCxnSpPr>
        <p:spPr>
          <a:xfrm flipH="1">
            <a:off x="8443106" y="2572867"/>
            <a:ext cx="1" cy="33359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51F6D58B-D595-4488-92F6-213A2CD31E6D}"/>
              </a:ext>
            </a:extLst>
          </p:cNvPr>
          <p:cNvSpPr/>
          <p:nvPr/>
        </p:nvSpPr>
        <p:spPr>
          <a:xfrm>
            <a:off x="7177375" y="5908821"/>
            <a:ext cx="2313454" cy="584775"/>
          </a:xfrm>
          <a:prstGeom prst="rect">
            <a:avLst/>
          </a:prstGeom>
          <a:solidFill>
            <a:srgbClr val="00FA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32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D2ADC39-713F-964A-9D43-94DC2C7954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049" y="4554095"/>
            <a:ext cx="3074793" cy="1805831"/>
          </a:xfrm>
          <a:prstGeom prst="rect">
            <a:avLst/>
          </a:prstGeom>
        </p:spPr>
      </p:pic>
      <p:sp>
        <p:nvSpPr>
          <p:cNvPr id="35" name="文字方塊 34">
            <a:extLst>
              <a:ext uri="{FF2B5EF4-FFF2-40B4-BE49-F238E27FC236}">
                <a16:creationId xmlns:a16="http://schemas.microsoft.com/office/drawing/2014/main" id="{C52AA300-7CE7-9446-91D0-A4554F709D71}"/>
              </a:ext>
            </a:extLst>
          </p:cNvPr>
          <p:cNvSpPr txBox="1"/>
          <p:nvPr/>
        </p:nvSpPr>
        <p:spPr>
          <a:xfrm>
            <a:off x="-34041" y="5353137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indent</a:t>
            </a:r>
            <a:endParaRPr kumimoji="1" lang="zh-TW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直線箭頭接點 37">
            <a:extLst>
              <a:ext uri="{FF2B5EF4-FFF2-40B4-BE49-F238E27FC236}">
                <a16:creationId xmlns:a16="http://schemas.microsoft.com/office/drawing/2014/main" id="{8110B41C-EF0C-1E47-8E18-C8332B6C21E3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477478" y="5139802"/>
            <a:ext cx="511518" cy="213335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箭頭接點 41">
            <a:extLst>
              <a:ext uri="{FF2B5EF4-FFF2-40B4-BE49-F238E27FC236}">
                <a16:creationId xmlns:a16="http://schemas.microsoft.com/office/drawing/2014/main" id="{28755A1C-EFCE-5B42-B22B-0B3FDA74B022}"/>
              </a:ext>
            </a:extLst>
          </p:cNvPr>
          <p:cNvCxnSpPr>
            <a:cxnSpLocks/>
            <a:stCxn id="59" idx="1"/>
            <a:endCxn id="35" idx="2"/>
          </p:cNvCxnSpPr>
          <p:nvPr/>
        </p:nvCxnSpPr>
        <p:spPr>
          <a:xfrm flipH="1" flipV="1">
            <a:off x="477478" y="5814802"/>
            <a:ext cx="511518" cy="31012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箭頭接點 19">
            <a:extLst>
              <a:ext uri="{FF2B5EF4-FFF2-40B4-BE49-F238E27FC236}">
                <a16:creationId xmlns:a16="http://schemas.microsoft.com/office/drawing/2014/main" id="{1BEAC91D-590B-DF46-AE8F-D4035F9DAFCA}"/>
              </a:ext>
            </a:extLst>
          </p:cNvPr>
          <p:cNvCxnSpPr>
            <a:cxnSpLocks/>
            <a:endCxn id="54" idx="2"/>
          </p:cNvCxnSpPr>
          <p:nvPr/>
        </p:nvCxnSpPr>
        <p:spPr>
          <a:xfrm flipH="1" flipV="1">
            <a:off x="1165482" y="4283288"/>
            <a:ext cx="451405" cy="48953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184092B2-03DF-D442-91B3-0706F1913612}"/>
              </a:ext>
            </a:extLst>
          </p:cNvPr>
          <p:cNvSpPr txBox="1"/>
          <p:nvPr/>
        </p:nvSpPr>
        <p:spPr>
          <a:xfrm>
            <a:off x="714076" y="3821623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endParaRPr kumimoji="1" lang="zh-TW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E85E68DC-83EE-504A-885A-30E02243D95B}"/>
              </a:ext>
            </a:extLst>
          </p:cNvPr>
          <p:cNvSpPr/>
          <p:nvPr/>
        </p:nvSpPr>
        <p:spPr>
          <a:xfrm>
            <a:off x="1002048" y="4959029"/>
            <a:ext cx="647885" cy="55704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79612D21-744B-1249-9ACB-4615D7E2846B}"/>
              </a:ext>
            </a:extLst>
          </p:cNvPr>
          <p:cNvSpPr/>
          <p:nvPr/>
        </p:nvSpPr>
        <p:spPr>
          <a:xfrm>
            <a:off x="988996" y="5889929"/>
            <a:ext cx="647885" cy="46999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849F4C77-B3B3-C242-8817-046FC8C2EE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44752" y="4259809"/>
            <a:ext cx="1095361" cy="1555730"/>
          </a:xfrm>
          <a:prstGeom prst="rect">
            <a:avLst/>
          </a:prstGeom>
        </p:spPr>
      </p:pic>
      <p:cxnSp>
        <p:nvCxnSpPr>
          <p:cNvPr id="58" name="直線箭頭接點 57">
            <a:extLst>
              <a:ext uri="{FF2B5EF4-FFF2-40B4-BE49-F238E27FC236}">
                <a16:creationId xmlns:a16="http://schemas.microsoft.com/office/drawing/2014/main" id="{588AFC23-93B6-6B4D-AD43-21E26A4B4F96}"/>
              </a:ext>
            </a:extLst>
          </p:cNvPr>
          <p:cNvCxnSpPr>
            <a:cxnSpLocks/>
          </p:cNvCxnSpPr>
          <p:nvPr/>
        </p:nvCxnSpPr>
        <p:spPr>
          <a:xfrm>
            <a:off x="10273712" y="4259809"/>
            <a:ext cx="0" cy="1763467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428D719-5B8A-CF4D-B3CE-F8250D1A3B5A}"/>
              </a:ext>
            </a:extLst>
          </p:cNvPr>
          <p:cNvSpPr txBox="1"/>
          <p:nvPr/>
        </p:nvSpPr>
        <p:spPr>
          <a:xfrm>
            <a:off x="9088131" y="3562347"/>
            <a:ext cx="23711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 in order</a:t>
            </a:r>
            <a:endParaRPr kumimoji="1" lang="zh-TW" alt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直線箭頭接點 61">
            <a:extLst>
              <a:ext uri="{FF2B5EF4-FFF2-40B4-BE49-F238E27FC236}">
                <a16:creationId xmlns:a16="http://schemas.microsoft.com/office/drawing/2014/main" id="{319AF6E1-DDF9-DC4B-81A1-69A414F6D98F}"/>
              </a:ext>
            </a:extLst>
          </p:cNvPr>
          <p:cNvCxnSpPr>
            <a:cxnSpLocks/>
          </p:cNvCxnSpPr>
          <p:nvPr/>
        </p:nvCxnSpPr>
        <p:spPr>
          <a:xfrm flipV="1">
            <a:off x="5203171" y="6696022"/>
            <a:ext cx="4287660" cy="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31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3" grpId="0"/>
      <p:bldP spid="56" grpId="0"/>
      <p:bldP spid="73" grpId="0"/>
      <p:bldP spid="4" grpId="0"/>
      <p:bldP spid="37" grpId="0" animBg="1"/>
      <p:bldP spid="40" grpId="0" animBg="1"/>
      <p:bldP spid="43" grpId="0" animBg="1"/>
      <p:bldP spid="9" grpId="0"/>
      <p:bldP spid="45" grpId="0"/>
      <p:bldP spid="46" grpId="0"/>
      <p:bldP spid="61" grpId="0" animBg="1"/>
      <p:bldP spid="35" grpId="0"/>
      <p:bldP spid="54" grpId="0"/>
      <p:bldP spid="57" grpId="0" animBg="1"/>
      <p:bldP spid="59" grpId="0" animBg="1"/>
      <p:bldP spid="6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804A5250-2E82-D04B-8597-1869721A39B3}"/>
              </a:ext>
            </a:extLst>
          </p:cNvPr>
          <p:cNvSpPr/>
          <p:nvPr/>
        </p:nvSpPr>
        <p:spPr>
          <a:xfrm>
            <a:off x="5882842" y="1435539"/>
            <a:ext cx="3626081" cy="79987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AD2323F5-D62C-CB4C-AFAE-01F60B5CF66F}"/>
              </a:ext>
            </a:extLst>
          </p:cNvPr>
          <p:cNvCxnSpPr>
            <a:cxnSpLocks/>
          </p:cNvCxnSpPr>
          <p:nvPr/>
        </p:nvCxnSpPr>
        <p:spPr>
          <a:xfrm>
            <a:off x="6799330" y="1435539"/>
            <a:ext cx="0" cy="7870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FD2DF7F7-EC9C-7C44-82A8-F2329312ACC0}"/>
              </a:ext>
            </a:extLst>
          </p:cNvPr>
          <p:cNvSpPr txBox="1"/>
          <p:nvPr/>
        </p:nvSpPr>
        <p:spPr>
          <a:xfrm>
            <a:off x="6153105" y="1518705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sz="36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TW" altLang="en-US" sz="3600" dirty="0">
              <a:solidFill>
                <a:srgbClr val="0071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1C17130B-8A0B-D045-A492-7A48E90D78AE}"/>
              </a:ext>
            </a:extLst>
          </p:cNvPr>
          <p:cNvSpPr txBox="1"/>
          <p:nvPr/>
        </p:nvSpPr>
        <p:spPr>
          <a:xfrm>
            <a:off x="7050676" y="1518704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36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sz="3600" dirty="0">
              <a:solidFill>
                <a:srgbClr val="0071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" name="圖片 31">
            <a:extLst>
              <a:ext uri="{FF2B5EF4-FFF2-40B4-BE49-F238E27FC236}">
                <a16:creationId xmlns:a16="http://schemas.microsoft.com/office/drawing/2014/main" id="{CCF24E1A-9684-E846-B668-7F2C2A1B76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33" name="文字方塊 32">
            <a:extLst>
              <a:ext uri="{FF2B5EF4-FFF2-40B4-BE49-F238E27FC236}">
                <a16:creationId xmlns:a16="http://schemas.microsoft.com/office/drawing/2014/main" id="{239CAB1F-C6F2-1946-BED7-B15BA1FDDE78}"/>
              </a:ext>
            </a:extLst>
          </p:cNvPr>
          <p:cNvSpPr txBox="1"/>
          <p:nvPr/>
        </p:nvSpPr>
        <p:spPr>
          <a:xfrm>
            <a:off x="75306" y="345440"/>
            <a:ext cx="555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114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A60B8B3D-7681-2C4D-A940-CB41160678F4}"/>
              </a:ext>
            </a:extLst>
          </p:cNvPr>
          <p:cNvCxnSpPr>
            <a:cxnSpLocks/>
          </p:cNvCxnSpPr>
          <p:nvPr/>
        </p:nvCxnSpPr>
        <p:spPr>
          <a:xfrm>
            <a:off x="7704766" y="1435539"/>
            <a:ext cx="0" cy="7870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5F47E46D-44C4-E441-B97E-7F12FD39D24B}"/>
              </a:ext>
            </a:extLst>
          </p:cNvPr>
          <p:cNvSpPr txBox="1"/>
          <p:nvPr/>
        </p:nvSpPr>
        <p:spPr>
          <a:xfrm>
            <a:off x="7932420" y="1518704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6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TW" altLang="en-US" sz="3600" dirty="0">
              <a:solidFill>
                <a:srgbClr val="0071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直線箭頭接點 88">
            <a:extLst>
              <a:ext uri="{FF2B5EF4-FFF2-40B4-BE49-F238E27FC236}">
                <a16:creationId xmlns:a16="http://schemas.microsoft.com/office/drawing/2014/main" id="{479945D4-250F-4C27-AEED-0B292CFBABC8}"/>
              </a:ext>
            </a:extLst>
          </p:cNvPr>
          <p:cNvCxnSpPr>
            <a:cxnSpLocks/>
          </p:cNvCxnSpPr>
          <p:nvPr/>
        </p:nvCxnSpPr>
        <p:spPr>
          <a:xfrm flipH="1">
            <a:off x="6376327" y="2222617"/>
            <a:ext cx="1" cy="5769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59829B80-38FE-4098-AE18-CD5577DCC7A0}"/>
              </a:ext>
            </a:extLst>
          </p:cNvPr>
          <p:cNvSpPr/>
          <p:nvPr/>
        </p:nvSpPr>
        <p:spPr>
          <a:xfrm>
            <a:off x="5691019" y="850764"/>
            <a:ext cx="42487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range(3); list(3); tuple(3)</a:t>
            </a:r>
            <a:endParaRPr lang="zh-TW" altLang="en-US" sz="3200" dirty="0">
              <a:solidFill>
                <a:srgbClr val="007150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3730555-265C-4AE8-84D9-93FD6EE1975D}"/>
              </a:ext>
            </a:extLst>
          </p:cNvPr>
          <p:cNvSpPr/>
          <p:nvPr/>
        </p:nvSpPr>
        <p:spPr>
          <a:xfrm>
            <a:off x="5658020" y="3738887"/>
            <a:ext cx="1436612" cy="58477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print(x)</a:t>
            </a:r>
            <a:endParaRPr lang="zh-TW" altLang="en-US" sz="3200" dirty="0"/>
          </a:p>
        </p:txBody>
      </p:sp>
      <p:cxnSp>
        <p:nvCxnSpPr>
          <p:cNvPr id="39" name="直線箭頭接點 88">
            <a:extLst>
              <a:ext uri="{FF2B5EF4-FFF2-40B4-BE49-F238E27FC236}">
                <a16:creationId xmlns:a16="http://schemas.microsoft.com/office/drawing/2014/main" id="{04B510C5-219B-4B54-91EF-32A39AFE4AA0}"/>
              </a:ext>
            </a:extLst>
          </p:cNvPr>
          <p:cNvCxnSpPr>
            <a:cxnSpLocks/>
          </p:cNvCxnSpPr>
          <p:nvPr/>
        </p:nvCxnSpPr>
        <p:spPr>
          <a:xfrm flipH="1">
            <a:off x="7244624" y="2222617"/>
            <a:ext cx="1" cy="9463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61902CEC-E04D-420E-B4B7-AE67D87FEFC0}"/>
              </a:ext>
            </a:extLst>
          </p:cNvPr>
          <p:cNvSpPr/>
          <p:nvPr/>
        </p:nvSpPr>
        <p:spPr>
          <a:xfrm>
            <a:off x="6536240" y="4504436"/>
            <a:ext cx="1436612" cy="58477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print(x)</a:t>
            </a:r>
            <a:endParaRPr lang="zh-TW" altLang="en-US" sz="3200" dirty="0"/>
          </a:p>
        </p:txBody>
      </p:sp>
      <p:cxnSp>
        <p:nvCxnSpPr>
          <p:cNvPr id="41" name="直線箭頭接點 88">
            <a:extLst>
              <a:ext uri="{FF2B5EF4-FFF2-40B4-BE49-F238E27FC236}">
                <a16:creationId xmlns:a16="http://schemas.microsoft.com/office/drawing/2014/main" id="{EC5266CF-E115-45BB-A881-C67203907360}"/>
              </a:ext>
            </a:extLst>
          </p:cNvPr>
          <p:cNvCxnSpPr>
            <a:cxnSpLocks/>
          </p:cNvCxnSpPr>
          <p:nvPr/>
        </p:nvCxnSpPr>
        <p:spPr>
          <a:xfrm flipH="1">
            <a:off x="8156371" y="2235410"/>
            <a:ext cx="1" cy="11707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AFA41506-8F98-43AC-BF95-47A8227284EB}"/>
              </a:ext>
            </a:extLst>
          </p:cNvPr>
          <p:cNvSpPr/>
          <p:nvPr/>
        </p:nvSpPr>
        <p:spPr>
          <a:xfrm>
            <a:off x="7421863" y="5306633"/>
            <a:ext cx="1436612" cy="58477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print(x)</a:t>
            </a:r>
            <a:endParaRPr lang="zh-TW" altLang="en-US" sz="3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E48B923-4657-4B3D-9BA7-6E88D340D98D}"/>
              </a:ext>
            </a:extLst>
          </p:cNvPr>
          <p:cNvSpPr/>
          <p:nvPr/>
        </p:nvSpPr>
        <p:spPr>
          <a:xfrm>
            <a:off x="6165929" y="2662474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TW" altLang="en-US" sz="3200" dirty="0">
              <a:solidFill>
                <a:srgbClr val="0432FF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E8AE1A3-AFC9-4CA3-B52B-8355F69D2A3E}"/>
              </a:ext>
            </a:extLst>
          </p:cNvPr>
          <p:cNvSpPr/>
          <p:nvPr/>
        </p:nvSpPr>
        <p:spPr>
          <a:xfrm>
            <a:off x="7059621" y="3048164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TW" altLang="en-US" sz="3200" dirty="0">
              <a:solidFill>
                <a:srgbClr val="0432FF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11FDDC8-ACF3-4C5B-BE5E-E3EF54534A25}"/>
              </a:ext>
            </a:extLst>
          </p:cNvPr>
          <p:cNvSpPr/>
          <p:nvPr/>
        </p:nvSpPr>
        <p:spPr>
          <a:xfrm>
            <a:off x="7945244" y="3292365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TW" altLang="en-US" sz="3200" dirty="0">
              <a:solidFill>
                <a:srgbClr val="0432FF"/>
              </a:solidFill>
            </a:endParaRPr>
          </a:p>
        </p:txBody>
      </p:sp>
      <p:cxnSp>
        <p:nvCxnSpPr>
          <p:cNvPr id="47" name="直線箭頭接點 88">
            <a:extLst>
              <a:ext uri="{FF2B5EF4-FFF2-40B4-BE49-F238E27FC236}">
                <a16:creationId xmlns:a16="http://schemas.microsoft.com/office/drawing/2014/main" id="{AD392235-D6A8-4688-AAA6-DBC69B3E6FD6}"/>
              </a:ext>
            </a:extLst>
          </p:cNvPr>
          <p:cNvCxnSpPr>
            <a:cxnSpLocks/>
          </p:cNvCxnSpPr>
          <p:nvPr/>
        </p:nvCxnSpPr>
        <p:spPr>
          <a:xfrm flipH="1">
            <a:off x="6376326" y="3161617"/>
            <a:ext cx="1" cy="5769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箭頭接點 88">
            <a:extLst>
              <a:ext uri="{FF2B5EF4-FFF2-40B4-BE49-F238E27FC236}">
                <a16:creationId xmlns:a16="http://schemas.microsoft.com/office/drawing/2014/main" id="{757727CF-354D-4E21-935D-2FB7A45D60AB}"/>
              </a:ext>
            </a:extLst>
          </p:cNvPr>
          <p:cNvCxnSpPr>
            <a:cxnSpLocks/>
          </p:cNvCxnSpPr>
          <p:nvPr/>
        </p:nvCxnSpPr>
        <p:spPr>
          <a:xfrm flipH="1">
            <a:off x="7243052" y="3558114"/>
            <a:ext cx="1" cy="9463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箭頭接點 88">
            <a:extLst>
              <a:ext uri="{FF2B5EF4-FFF2-40B4-BE49-F238E27FC236}">
                <a16:creationId xmlns:a16="http://schemas.microsoft.com/office/drawing/2014/main" id="{21A9EC61-92B8-49E4-9C88-2BF520EC64BC}"/>
              </a:ext>
            </a:extLst>
          </p:cNvPr>
          <p:cNvCxnSpPr>
            <a:cxnSpLocks/>
            <a:stCxn id="46" idx="2"/>
            <a:endCxn id="43" idx="0"/>
          </p:cNvCxnSpPr>
          <p:nvPr/>
        </p:nvCxnSpPr>
        <p:spPr>
          <a:xfrm>
            <a:off x="8140169" y="3877140"/>
            <a:ext cx="0" cy="14294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91D8C0E5-4B97-4CD2-B802-00D1E6646BBF}"/>
              </a:ext>
            </a:extLst>
          </p:cNvPr>
          <p:cNvCxnSpPr>
            <a:cxnSpLocks/>
          </p:cNvCxnSpPr>
          <p:nvPr/>
        </p:nvCxnSpPr>
        <p:spPr>
          <a:xfrm>
            <a:off x="8599550" y="1448332"/>
            <a:ext cx="0" cy="7870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箭頭接點 88">
            <a:extLst>
              <a:ext uri="{FF2B5EF4-FFF2-40B4-BE49-F238E27FC236}">
                <a16:creationId xmlns:a16="http://schemas.microsoft.com/office/drawing/2014/main" id="{11948A35-A1D7-4A80-BBE1-0AB2ED4060C6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9081131" y="2235410"/>
            <a:ext cx="0" cy="3789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51F6D58B-D595-4488-92F6-213A2CD31E6D}"/>
              </a:ext>
            </a:extLst>
          </p:cNvPr>
          <p:cNvSpPr/>
          <p:nvPr/>
        </p:nvSpPr>
        <p:spPr>
          <a:xfrm>
            <a:off x="7924404" y="6024426"/>
            <a:ext cx="2313454" cy="584775"/>
          </a:xfrm>
          <a:prstGeom prst="rect">
            <a:avLst/>
          </a:prstGeom>
          <a:solidFill>
            <a:srgbClr val="00FA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32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D2ADC39-713F-964A-9D43-94DC2C7954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4496" y="938768"/>
            <a:ext cx="3074793" cy="180583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FBB2B99-40A3-284E-839F-79DABB7CE4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7376" y="2918036"/>
            <a:ext cx="3071911" cy="1833497"/>
          </a:xfrm>
          <a:prstGeom prst="rect">
            <a:avLst/>
          </a:prstGeom>
        </p:spPr>
      </p:pic>
      <p:pic>
        <p:nvPicPr>
          <p:cNvPr id="58" name="圖片 57">
            <a:extLst>
              <a:ext uri="{FF2B5EF4-FFF2-40B4-BE49-F238E27FC236}">
                <a16:creationId xmlns:a16="http://schemas.microsoft.com/office/drawing/2014/main" id="{26F36C22-DAF3-094A-8D1A-FE4D2E48A1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84871" y="4600409"/>
            <a:ext cx="1095361" cy="1555730"/>
          </a:xfrm>
          <a:prstGeom prst="rect">
            <a:avLst/>
          </a:prstGeom>
        </p:spPr>
      </p:pic>
      <p:sp>
        <p:nvSpPr>
          <p:cNvPr id="60" name="矩形 59">
            <a:extLst>
              <a:ext uri="{FF2B5EF4-FFF2-40B4-BE49-F238E27FC236}">
                <a16:creationId xmlns:a16="http://schemas.microsoft.com/office/drawing/2014/main" id="{EFCDC153-42E8-6542-9EC5-A17F5EB7D8F0}"/>
              </a:ext>
            </a:extLst>
          </p:cNvPr>
          <p:cNvSpPr/>
          <p:nvPr/>
        </p:nvSpPr>
        <p:spPr>
          <a:xfrm>
            <a:off x="250788" y="1549295"/>
            <a:ext cx="15584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endParaRPr lang="zh-TW" altLang="en-US" sz="3200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2B37CC51-454C-6644-80AD-F28A97F1BC80}"/>
              </a:ext>
            </a:extLst>
          </p:cNvPr>
          <p:cNvSpPr/>
          <p:nvPr/>
        </p:nvSpPr>
        <p:spPr>
          <a:xfrm>
            <a:off x="250788" y="3534798"/>
            <a:ext cx="11480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A9E041B1-33C4-F748-9F13-05647495E366}"/>
              </a:ext>
            </a:extLst>
          </p:cNvPr>
          <p:cNvSpPr/>
          <p:nvPr/>
        </p:nvSpPr>
        <p:spPr>
          <a:xfrm>
            <a:off x="250788" y="5531990"/>
            <a:ext cx="14670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928BD251-5482-0045-A1BE-19E229F2A9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64496" y="4926424"/>
            <a:ext cx="3071911" cy="182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498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7770970-4F40-044C-8293-E829D6ABC11B}"/>
              </a:ext>
            </a:extLst>
          </p:cNvPr>
          <p:cNvSpPr/>
          <p:nvPr/>
        </p:nvSpPr>
        <p:spPr>
          <a:xfrm>
            <a:off x="210804" y="1626848"/>
            <a:ext cx="409801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sz="32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mapping</a:t>
            </a:r>
            <a:r>
              <a:rPr lang="en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kumimoji="1"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en" altLang="zh-TW" sz="32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" altLang="zh-TW" sz="32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ndented</a:t>
            </a:r>
            <a:r>
              <a:rPr lang="en" altLang="zh-TW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statement1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else: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kumimoji="1"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en" altLang="zh-TW" sz="3200" dirty="0">
                <a:solidFill>
                  <a:srgbClr val="FF0000"/>
                </a:solidFill>
                <a:highlight>
                  <a:srgbClr val="00FA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" altLang="zh-TW" sz="3200" dirty="0">
                <a:solidFill>
                  <a:srgbClr val="FF0000"/>
                </a:solidFill>
                <a:highlight>
                  <a:srgbClr val="00FA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ndented</a:t>
            </a:r>
            <a:r>
              <a:rPr lang="en" altLang="zh-TW" sz="3200" dirty="0">
                <a:highlight>
                  <a:srgbClr val="00FA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statement2</a:t>
            </a:r>
            <a:endParaRPr lang="zh-TW" altLang="en-US" sz="3200" dirty="0">
              <a:highlight>
                <a:srgbClr val="00FA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24A939C-9622-BD48-B023-89CF3CF63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158" y="1628277"/>
            <a:ext cx="2692400" cy="13843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8E81DE9A-6C32-6240-8479-FAA3241E8D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9833" y="3175584"/>
            <a:ext cx="3683051" cy="1909204"/>
          </a:xfrm>
          <a:prstGeom prst="rect">
            <a:avLst/>
          </a:prstGeom>
        </p:spPr>
      </p:pic>
      <p:sp>
        <p:nvSpPr>
          <p:cNvPr id="44" name="矩形 43">
            <a:extLst>
              <a:ext uri="{FF2B5EF4-FFF2-40B4-BE49-F238E27FC236}">
                <a16:creationId xmlns:a16="http://schemas.microsoft.com/office/drawing/2014/main" id="{E14360C6-E96D-424B-9C5F-D58A5B39A32F}"/>
              </a:ext>
            </a:extLst>
          </p:cNvPr>
          <p:cNvSpPr/>
          <p:nvPr/>
        </p:nvSpPr>
        <p:spPr>
          <a:xfrm>
            <a:off x="132080" y="1465270"/>
            <a:ext cx="8061814" cy="4663155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D140BF50-FF87-234D-B9C2-B9A735CCDF98}"/>
              </a:ext>
            </a:extLst>
          </p:cNvPr>
          <p:cNvSpPr/>
          <p:nvPr/>
        </p:nvSpPr>
        <p:spPr>
          <a:xfrm>
            <a:off x="8311122" y="1465270"/>
            <a:ext cx="3781937" cy="4663155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60474E3-8B0A-3449-93A8-60C86BA84D02}"/>
              </a:ext>
            </a:extLst>
          </p:cNvPr>
          <p:cNvSpPr/>
          <p:nvPr/>
        </p:nvSpPr>
        <p:spPr>
          <a:xfrm>
            <a:off x="8386842" y="3071544"/>
            <a:ext cx="35943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.items() returns a </a:t>
            </a:r>
            <a:r>
              <a:rPr lang="en" altLang="zh-TW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" altLang="zh-TW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dict's</a:t>
            </a:r>
            <a:r>
              <a:rPr lang="en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(key, value) </a:t>
            </a:r>
          </a:p>
          <a:p>
            <a:r>
              <a:rPr lang="en" altLang="zh-TW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tuple pairs</a:t>
            </a:r>
            <a:r>
              <a:rPr lang="en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=&gt;[(0, 0), (1, 1)]</a:t>
            </a:r>
            <a:endParaRPr lang="zh-TW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58C4BA5-3A27-B345-974D-B1A8EA006D7F}"/>
              </a:ext>
            </a:extLst>
          </p:cNvPr>
          <p:cNvSpPr txBox="1"/>
          <p:nvPr/>
        </p:nvSpPr>
        <p:spPr>
          <a:xfrm>
            <a:off x="3152971" y="6165020"/>
            <a:ext cx="2020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incorrect</a:t>
            </a:r>
            <a:endParaRPr kumimoji="1" lang="zh-TW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064DD187-BF20-3F4B-B2AF-5EB8F6023AB4}"/>
              </a:ext>
            </a:extLst>
          </p:cNvPr>
          <p:cNvSpPr txBox="1"/>
          <p:nvPr/>
        </p:nvSpPr>
        <p:spPr>
          <a:xfrm>
            <a:off x="9660681" y="6165020"/>
            <a:ext cx="1324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</a:t>
            </a:r>
            <a:endParaRPr kumimoji="1"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434B1F76-0544-E847-83AE-798A3DE80996}"/>
              </a:ext>
            </a:extLst>
          </p:cNvPr>
          <p:cNvSpPr/>
          <p:nvPr/>
        </p:nvSpPr>
        <p:spPr>
          <a:xfrm>
            <a:off x="4638575" y="5215289"/>
            <a:ext cx="32255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sequence type</a:t>
            </a:r>
            <a:endParaRPr lang="zh-TW" alt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" name="圖片 31">
            <a:extLst>
              <a:ext uri="{FF2B5EF4-FFF2-40B4-BE49-F238E27FC236}">
                <a16:creationId xmlns:a16="http://schemas.microsoft.com/office/drawing/2014/main" id="{CCF24E1A-9684-E846-B668-7F2C2A1B76F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33" name="文字方塊 32">
            <a:extLst>
              <a:ext uri="{FF2B5EF4-FFF2-40B4-BE49-F238E27FC236}">
                <a16:creationId xmlns:a16="http://schemas.microsoft.com/office/drawing/2014/main" id="{239CAB1F-C6F2-1946-BED7-B15BA1FDDE78}"/>
              </a:ext>
            </a:extLst>
          </p:cNvPr>
          <p:cNvSpPr txBox="1"/>
          <p:nvPr/>
        </p:nvSpPr>
        <p:spPr>
          <a:xfrm>
            <a:off x="75306" y="345440"/>
            <a:ext cx="555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115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7A293D1-5F52-B441-A770-0C401F799E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06638" y="1628277"/>
            <a:ext cx="3390900" cy="1397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4B59F23-109E-5849-B05A-448ADEB3A8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81675" y="4536496"/>
            <a:ext cx="1432044" cy="1263568"/>
          </a:xfrm>
          <a:prstGeom prst="rect">
            <a:avLst/>
          </a:prstGeom>
        </p:spPr>
      </p:pic>
      <p:sp>
        <p:nvSpPr>
          <p:cNvPr id="2" name="十字形 1">
            <a:extLst>
              <a:ext uri="{FF2B5EF4-FFF2-40B4-BE49-F238E27FC236}">
                <a16:creationId xmlns:a16="http://schemas.microsoft.com/office/drawing/2014/main" id="{F0F913DB-CEFA-454E-8737-88ADF169259B}"/>
              </a:ext>
            </a:extLst>
          </p:cNvPr>
          <p:cNvSpPr/>
          <p:nvPr/>
        </p:nvSpPr>
        <p:spPr>
          <a:xfrm rot="2650290">
            <a:off x="2888353" y="948639"/>
            <a:ext cx="914400" cy="914400"/>
          </a:xfrm>
          <a:prstGeom prst="plus">
            <a:avLst>
              <a:gd name="adj" fmla="val 35843"/>
            </a:avLst>
          </a:prstGeom>
          <a:solidFill>
            <a:srgbClr val="0095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86430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50" grpId="0" animBg="1"/>
      <p:bldP spid="14" grpId="0"/>
      <p:bldP spid="15" grpId="0"/>
      <p:bldP spid="65" grpId="0"/>
      <p:bldP spid="68" grpId="0"/>
      <p:bldP spid="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圖片 57">
            <a:extLst>
              <a:ext uri="{FF2B5EF4-FFF2-40B4-BE49-F238E27FC236}">
                <a16:creationId xmlns:a16="http://schemas.microsoft.com/office/drawing/2014/main" id="{C712B3EB-598D-754C-AF18-54453FFCE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754" y="4187991"/>
            <a:ext cx="3070562" cy="194717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7770970-4F40-044C-8293-E829D6ABC11B}"/>
              </a:ext>
            </a:extLst>
          </p:cNvPr>
          <p:cNvSpPr/>
          <p:nvPr/>
        </p:nvSpPr>
        <p:spPr>
          <a:xfrm>
            <a:off x="214609" y="1160712"/>
            <a:ext cx="541116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sz="3200" dirty="0" err="1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mapping</a:t>
            </a:r>
            <a:r>
              <a:rPr lang="en" altLang="zh-TW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.items</a:t>
            </a:r>
            <a:r>
              <a:rPr lang="en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(): </a:t>
            </a:r>
          </a:p>
          <a:p>
            <a:r>
              <a:rPr kumimoji="1"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en" altLang="zh-TW" sz="32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" altLang="zh-TW" sz="32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ndented</a:t>
            </a:r>
            <a:r>
              <a:rPr lang="en" altLang="zh-TW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statement1 </a:t>
            </a:r>
          </a:p>
          <a:p>
            <a:r>
              <a:rPr lang="en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else: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kumimoji="1"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en" altLang="zh-TW" sz="3200" dirty="0">
                <a:solidFill>
                  <a:srgbClr val="FF0000"/>
                </a:solidFill>
                <a:highlight>
                  <a:srgbClr val="00FA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" altLang="zh-TW" sz="3200" dirty="0">
                <a:solidFill>
                  <a:srgbClr val="FF0000"/>
                </a:solidFill>
                <a:highlight>
                  <a:srgbClr val="00FA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ndented</a:t>
            </a:r>
            <a:r>
              <a:rPr lang="en" altLang="zh-TW" sz="3200" dirty="0">
                <a:highlight>
                  <a:srgbClr val="00FA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statement2</a:t>
            </a:r>
            <a:endParaRPr lang="zh-TW" altLang="en-US" sz="3200" dirty="0">
              <a:highlight>
                <a:srgbClr val="00FA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804A5250-2E82-D04B-8597-1869721A39B3}"/>
              </a:ext>
            </a:extLst>
          </p:cNvPr>
          <p:cNvSpPr/>
          <p:nvPr/>
        </p:nvSpPr>
        <p:spPr>
          <a:xfrm>
            <a:off x="6018929" y="1772996"/>
            <a:ext cx="3231748" cy="79987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AD2323F5-D62C-CB4C-AFAE-01F60B5CF66F}"/>
              </a:ext>
            </a:extLst>
          </p:cNvPr>
          <p:cNvCxnSpPr>
            <a:cxnSpLocks/>
          </p:cNvCxnSpPr>
          <p:nvPr/>
        </p:nvCxnSpPr>
        <p:spPr>
          <a:xfrm>
            <a:off x="7175711" y="1772996"/>
            <a:ext cx="0" cy="7870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FD2DF7F7-EC9C-7C44-82A8-F2329312ACC0}"/>
              </a:ext>
            </a:extLst>
          </p:cNvPr>
          <p:cNvSpPr txBox="1"/>
          <p:nvPr/>
        </p:nvSpPr>
        <p:spPr>
          <a:xfrm>
            <a:off x="6224415" y="1856162"/>
            <a:ext cx="774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sz="36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0:0</a:t>
            </a:r>
            <a:endParaRPr kumimoji="1" lang="zh-TW" altLang="en-US" sz="3600" dirty="0">
              <a:solidFill>
                <a:srgbClr val="0071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1C17130B-8A0B-D045-A492-7A48E90D78AE}"/>
              </a:ext>
            </a:extLst>
          </p:cNvPr>
          <p:cNvSpPr txBox="1"/>
          <p:nvPr/>
        </p:nvSpPr>
        <p:spPr>
          <a:xfrm>
            <a:off x="7381197" y="1856161"/>
            <a:ext cx="774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36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1:1</a:t>
            </a:r>
            <a:endParaRPr kumimoji="1" lang="zh-TW" altLang="en-US" sz="3600" dirty="0">
              <a:solidFill>
                <a:srgbClr val="0071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" name="圖片 31">
            <a:extLst>
              <a:ext uri="{FF2B5EF4-FFF2-40B4-BE49-F238E27FC236}">
                <a16:creationId xmlns:a16="http://schemas.microsoft.com/office/drawing/2014/main" id="{CCF24E1A-9684-E846-B668-7F2C2A1B76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33" name="文字方塊 32">
            <a:extLst>
              <a:ext uri="{FF2B5EF4-FFF2-40B4-BE49-F238E27FC236}">
                <a16:creationId xmlns:a16="http://schemas.microsoft.com/office/drawing/2014/main" id="{239CAB1F-C6F2-1946-BED7-B15BA1FDDE78}"/>
              </a:ext>
            </a:extLst>
          </p:cNvPr>
          <p:cNvSpPr txBox="1"/>
          <p:nvPr/>
        </p:nvSpPr>
        <p:spPr>
          <a:xfrm>
            <a:off x="75306" y="345440"/>
            <a:ext cx="555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116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A60B8B3D-7681-2C4D-A940-CB41160678F4}"/>
              </a:ext>
            </a:extLst>
          </p:cNvPr>
          <p:cNvCxnSpPr>
            <a:cxnSpLocks/>
          </p:cNvCxnSpPr>
          <p:nvPr/>
        </p:nvCxnSpPr>
        <p:spPr>
          <a:xfrm>
            <a:off x="8324987" y="1772996"/>
            <a:ext cx="0" cy="7870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箭頭接點 88">
            <a:extLst>
              <a:ext uri="{FF2B5EF4-FFF2-40B4-BE49-F238E27FC236}">
                <a16:creationId xmlns:a16="http://schemas.microsoft.com/office/drawing/2014/main" id="{479945D4-250F-4C27-AEED-0B292CFBABC8}"/>
              </a:ext>
            </a:extLst>
          </p:cNvPr>
          <p:cNvCxnSpPr>
            <a:cxnSpLocks/>
          </p:cNvCxnSpPr>
          <p:nvPr/>
        </p:nvCxnSpPr>
        <p:spPr>
          <a:xfrm flipH="1">
            <a:off x="6630891" y="2560074"/>
            <a:ext cx="1" cy="8255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59829B80-38FE-4098-AE18-CD5577DCC7A0}"/>
              </a:ext>
            </a:extLst>
          </p:cNvPr>
          <p:cNvSpPr/>
          <p:nvPr/>
        </p:nvSpPr>
        <p:spPr>
          <a:xfrm>
            <a:off x="6798114" y="1015219"/>
            <a:ext cx="17907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{0:0, 1:1}</a:t>
            </a:r>
            <a:endParaRPr lang="zh-TW" altLang="en-US" sz="3200" dirty="0">
              <a:solidFill>
                <a:srgbClr val="007150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3730555-265C-4AE8-84D9-93FD6EE1975D}"/>
              </a:ext>
            </a:extLst>
          </p:cNvPr>
          <p:cNvSpPr/>
          <p:nvPr/>
        </p:nvSpPr>
        <p:spPr>
          <a:xfrm>
            <a:off x="6018929" y="4230012"/>
            <a:ext cx="1436612" cy="58477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print(x)</a:t>
            </a:r>
            <a:endParaRPr lang="zh-TW" altLang="en-US" sz="3200" dirty="0"/>
          </a:p>
        </p:txBody>
      </p:sp>
      <p:cxnSp>
        <p:nvCxnSpPr>
          <p:cNvPr id="39" name="直線箭頭接點 88">
            <a:extLst>
              <a:ext uri="{FF2B5EF4-FFF2-40B4-BE49-F238E27FC236}">
                <a16:creationId xmlns:a16="http://schemas.microsoft.com/office/drawing/2014/main" id="{04B510C5-219B-4B54-91EF-32A39AFE4AA0}"/>
              </a:ext>
            </a:extLst>
          </p:cNvPr>
          <p:cNvCxnSpPr>
            <a:cxnSpLocks/>
          </p:cNvCxnSpPr>
          <p:nvPr/>
        </p:nvCxnSpPr>
        <p:spPr>
          <a:xfrm flipH="1">
            <a:off x="7758166" y="2560074"/>
            <a:ext cx="1" cy="10818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61902CEC-E04D-420E-B4B7-AE67D87FEFC0}"/>
              </a:ext>
            </a:extLst>
          </p:cNvPr>
          <p:cNvSpPr/>
          <p:nvPr/>
        </p:nvSpPr>
        <p:spPr>
          <a:xfrm>
            <a:off x="7112354" y="4890071"/>
            <a:ext cx="1436612" cy="58477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print(x)</a:t>
            </a:r>
            <a:endParaRPr lang="zh-TW" altLang="en-US" sz="3200" dirty="0"/>
          </a:p>
        </p:txBody>
      </p:sp>
      <p:cxnSp>
        <p:nvCxnSpPr>
          <p:cNvPr id="41" name="直線箭頭接點 88">
            <a:extLst>
              <a:ext uri="{FF2B5EF4-FFF2-40B4-BE49-F238E27FC236}">
                <a16:creationId xmlns:a16="http://schemas.microsoft.com/office/drawing/2014/main" id="{EC5266CF-E115-45BB-A881-C67203907360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8807073" y="2572867"/>
            <a:ext cx="0" cy="29775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DE48B923-4657-4B3D-9BA7-6E88D340D98D}"/>
              </a:ext>
            </a:extLst>
          </p:cNvPr>
          <p:cNvSpPr/>
          <p:nvPr/>
        </p:nvSpPr>
        <p:spPr>
          <a:xfrm>
            <a:off x="6405252" y="3228531"/>
            <a:ext cx="3898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TW" altLang="en-US" sz="3200" dirty="0">
              <a:solidFill>
                <a:srgbClr val="0432FF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E8AE1A3-AFC9-4CA3-B52B-8355F69D2A3E}"/>
              </a:ext>
            </a:extLst>
          </p:cNvPr>
          <p:cNvSpPr/>
          <p:nvPr/>
        </p:nvSpPr>
        <p:spPr>
          <a:xfrm>
            <a:off x="7573162" y="3492542"/>
            <a:ext cx="3898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TW" altLang="en-US" sz="3200" dirty="0">
              <a:solidFill>
                <a:srgbClr val="0432FF"/>
              </a:solidFill>
            </a:endParaRPr>
          </a:p>
        </p:txBody>
      </p:sp>
      <p:cxnSp>
        <p:nvCxnSpPr>
          <p:cNvPr id="47" name="直線箭頭接點 88">
            <a:extLst>
              <a:ext uri="{FF2B5EF4-FFF2-40B4-BE49-F238E27FC236}">
                <a16:creationId xmlns:a16="http://schemas.microsoft.com/office/drawing/2014/main" id="{AD392235-D6A8-4688-AAA6-DBC69B3E6FD6}"/>
              </a:ext>
            </a:extLst>
          </p:cNvPr>
          <p:cNvCxnSpPr>
            <a:cxnSpLocks/>
          </p:cNvCxnSpPr>
          <p:nvPr/>
        </p:nvCxnSpPr>
        <p:spPr>
          <a:xfrm>
            <a:off x="6615652" y="3727674"/>
            <a:ext cx="5485" cy="5248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箭頭接點 88">
            <a:extLst>
              <a:ext uri="{FF2B5EF4-FFF2-40B4-BE49-F238E27FC236}">
                <a16:creationId xmlns:a16="http://schemas.microsoft.com/office/drawing/2014/main" id="{757727CF-354D-4E21-935D-2FB7A45D60AB}"/>
              </a:ext>
            </a:extLst>
          </p:cNvPr>
          <p:cNvCxnSpPr>
            <a:cxnSpLocks/>
          </p:cNvCxnSpPr>
          <p:nvPr/>
        </p:nvCxnSpPr>
        <p:spPr>
          <a:xfrm>
            <a:off x="7756595" y="4002492"/>
            <a:ext cx="10297" cy="8779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51F6D58B-D595-4488-92F6-213A2CD31E6D}"/>
              </a:ext>
            </a:extLst>
          </p:cNvPr>
          <p:cNvSpPr/>
          <p:nvPr/>
        </p:nvSpPr>
        <p:spPr>
          <a:xfrm>
            <a:off x="7650346" y="5550393"/>
            <a:ext cx="2313454" cy="584775"/>
          </a:xfrm>
          <a:prstGeom prst="rect">
            <a:avLst/>
          </a:prstGeom>
          <a:solidFill>
            <a:srgbClr val="00FA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3200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C52AA300-7CE7-9446-91D0-A4554F709D71}"/>
              </a:ext>
            </a:extLst>
          </p:cNvPr>
          <p:cNvSpPr txBox="1"/>
          <p:nvPr/>
        </p:nvSpPr>
        <p:spPr>
          <a:xfrm>
            <a:off x="302586" y="5019519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indent</a:t>
            </a:r>
            <a:endParaRPr kumimoji="1" lang="zh-TW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直線箭頭接點 37">
            <a:extLst>
              <a:ext uri="{FF2B5EF4-FFF2-40B4-BE49-F238E27FC236}">
                <a16:creationId xmlns:a16="http://schemas.microsoft.com/office/drawing/2014/main" id="{8110B41C-EF0C-1E47-8E18-C8332B6C21E3}"/>
              </a:ext>
            </a:extLst>
          </p:cNvPr>
          <p:cNvCxnSpPr>
            <a:cxnSpLocks/>
            <a:stCxn id="57" idx="1"/>
            <a:endCxn id="35" idx="0"/>
          </p:cNvCxnSpPr>
          <p:nvPr/>
        </p:nvCxnSpPr>
        <p:spPr>
          <a:xfrm flipH="1">
            <a:off x="814105" y="4903935"/>
            <a:ext cx="524571" cy="11558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箭頭接點 41">
            <a:extLst>
              <a:ext uri="{FF2B5EF4-FFF2-40B4-BE49-F238E27FC236}">
                <a16:creationId xmlns:a16="http://schemas.microsoft.com/office/drawing/2014/main" id="{28755A1C-EFCE-5B42-B22B-0B3FDA74B022}"/>
              </a:ext>
            </a:extLst>
          </p:cNvPr>
          <p:cNvCxnSpPr>
            <a:cxnSpLocks/>
            <a:stCxn id="59" idx="1"/>
            <a:endCxn id="35" idx="2"/>
          </p:cNvCxnSpPr>
          <p:nvPr/>
        </p:nvCxnSpPr>
        <p:spPr>
          <a:xfrm flipH="1" flipV="1">
            <a:off x="814105" y="5481184"/>
            <a:ext cx="511519" cy="386327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箭頭接點 19">
            <a:extLst>
              <a:ext uri="{FF2B5EF4-FFF2-40B4-BE49-F238E27FC236}">
                <a16:creationId xmlns:a16="http://schemas.microsoft.com/office/drawing/2014/main" id="{1BEAC91D-590B-DF46-AE8F-D4035F9DAFCA}"/>
              </a:ext>
            </a:extLst>
          </p:cNvPr>
          <p:cNvCxnSpPr>
            <a:cxnSpLocks/>
            <a:endCxn id="54" idx="2"/>
          </p:cNvCxnSpPr>
          <p:nvPr/>
        </p:nvCxnSpPr>
        <p:spPr>
          <a:xfrm flipH="1" flipV="1">
            <a:off x="1502109" y="3949670"/>
            <a:ext cx="305095" cy="461665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184092B2-03DF-D442-91B3-0706F1913612}"/>
              </a:ext>
            </a:extLst>
          </p:cNvPr>
          <p:cNvSpPr txBox="1"/>
          <p:nvPr/>
        </p:nvSpPr>
        <p:spPr>
          <a:xfrm>
            <a:off x="1050703" y="3488005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endParaRPr kumimoji="1" lang="zh-TW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E85E68DC-83EE-504A-885A-30E02243D95B}"/>
              </a:ext>
            </a:extLst>
          </p:cNvPr>
          <p:cNvSpPr/>
          <p:nvPr/>
        </p:nvSpPr>
        <p:spPr>
          <a:xfrm>
            <a:off x="1338676" y="4625411"/>
            <a:ext cx="468528" cy="55704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79612D21-744B-1249-9ACB-4615D7E2846B}"/>
              </a:ext>
            </a:extLst>
          </p:cNvPr>
          <p:cNvSpPr/>
          <p:nvPr/>
        </p:nvSpPr>
        <p:spPr>
          <a:xfrm>
            <a:off x="1325624" y="5632512"/>
            <a:ext cx="468528" cy="46999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60" name="圖片 59">
            <a:extLst>
              <a:ext uri="{FF2B5EF4-FFF2-40B4-BE49-F238E27FC236}">
                <a16:creationId xmlns:a16="http://schemas.microsoft.com/office/drawing/2014/main" id="{ECA9650D-E1BF-6547-B307-B832D4314E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24982" y="4779826"/>
            <a:ext cx="1432044" cy="1263568"/>
          </a:xfrm>
          <a:prstGeom prst="rect">
            <a:avLst/>
          </a:prstGeom>
        </p:spPr>
      </p:pic>
      <p:sp>
        <p:nvSpPr>
          <p:cNvPr id="43" name="文字方塊 42">
            <a:extLst>
              <a:ext uri="{FF2B5EF4-FFF2-40B4-BE49-F238E27FC236}">
                <a16:creationId xmlns:a16="http://schemas.microsoft.com/office/drawing/2014/main" id="{A2038912-7589-5344-AD61-03280D2EC9F5}"/>
              </a:ext>
            </a:extLst>
          </p:cNvPr>
          <p:cNvSpPr txBox="1"/>
          <p:nvPr/>
        </p:nvSpPr>
        <p:spPr>
          <a:xfrm>
            <a:off x="5608480" y="2609709"/>
            <a:ext cx="106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sz="36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(0,0)</a:t>
            </a:r>
            <a:endParaRPr kumimoji="1" lang="zh-TW" altLang="en-US" sz="3600" dirty="0">
              <a:solidFill>
                <a:srgbClr val="0071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E330B9E6-3812-244D-A04C-557B37B967A1}"/>
              </a:ext>
            </a:extLst>
          </p:cNvPr>
          <p:cNvSpPr txBox="1"/>
          <p:nvPr/>
        </p:nvSpPr>
        <p:spPr>
          <a:xfrm>
            <a:off x="6747989" y="2609709"/>
            <a:ext cx="106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sz="36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(1,1)</a:t>
            </a:r>
            <a:endParaRPr kumimoji="1" lang="zh-TW" altLang="en-US" sz="3600" dirty="0">
              <a:solidFill>
                <a:srgbClr val="0071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直線箭頭接點 48">
            <a:extLst>
              <a:ext uri="{FF2B5EF4-FFF2-40B4-BE49-F238E27FC236}">
                <a16:creationId xmlns:a16="http://schemas.microsoft.com/office/drawing/2014/main" id="{A4A4F3A0-EEEF-5140-BD2F-D011A792CB8F}"/>
              </a:ext>
            </a:extLst>
          </p:cNvPr>
          <p:cNvCxnSpPr>
            <a:cxnSpLocks/>
          </p:cNvCxnSpPr>
          <p:nvPr/>
        </p:nvCxnSpPr>
        <p:spPr>
          <a:xfrm>
            <a:off x="10393000" y="4779826"/>
            <a:ext cx="0" cy="146651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A851089F-93B4-CF4E-8B7C-B74278B669EB}"/>
              </a:ext>
            </a:extLst>
          </p:cNvPr>
          <p:cNvSpPr txBox="1"/>
          <p:nvPr/>
        </p:nvSpPr>
        <p:spPr>
          <a:xfrm>
            <a:off x="9268379" y="4046146"/>
            <a:ext cx="23711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 in order</a:t>
            </a:r>
            <a:endParaRPr kumimoji="1" lang="zh-TW" alt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直線箭頭接點 54">
            <a:extLst>
              <a:ext uri="{FF2B5EF4-FFF2-40B4-BE49-F238E27FC236}">
                <a16:creationId xmlns:a16="http://schemas.microsoft.com/office/drawing/2014/main" id="{F087E2C2-C1E9-CE43-98FF-7717D8578F2A}"/>
              </a:ext>
            </a:extLst>
          </p:cNvPr>
          <p:cNvCxnSpPr>
            <a:cxnSpLocks/>
          </p:cNvCxnSpPr>
          <p:nvPr/>
        </p:nvCxnSpPr>
        <p:spPr>
          <a:xfrm>
            <a:off x="6018929" y="6350183"/>
            <a:ext cx="3944871" cy="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09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3" grpId="0"/>
      <p:bldP spid="56" grpId="0"/>
      <p:bldP spid="4" grpId="0"/>
      <p:bldP spid="37" grpId="0" animBg="1"/>
      <p:bldP spid="40" grpId="0" animBg="1"/>
      <p:bldP spid="9" grpId="0"/>
      <p:bldP spid="45" grpId="0"/>
      <p:bldP spid="61" grpId="0" animBg="1"/>
      <p:bldP spid="35" grpId="0"/>
      <p:bldP spid="54" grpId="0"/>
      <p:bldP spid="57" grpId="0" animBg="1"/>
      <p:bldP spid="59" grpId="0" animBg="1"/>
      <p:bldP spid="43" grpId="0"/>
      <p:bldP spid="46" grpId="0"/>
      <p:bldP spid="50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Nested For Loop</a:t>
            </a:r>
          </a:p>
        </p:txBody>
      </p:sp>
      <p:sp>
        <p:nvSpPr>
          <p:cNvPr id="8" name="圓角矩形 7">
            <a:extLst>
              <a:ext uri="{FF2B5EF4-FFF2-40B4-BE49-F238E27FC236}">
                <a16:creationId xmlns:a16="http://schemas.microsoft.com/office/drawing/2014/main" id="{F2944196-0144-CC43-9C72-A1A0E292C316}"/>
              </a:ext>
            </a:extLst>
          </p:cNvPr>
          <p:cNvSpPr/>
          <p:nvPr/>
        </p:nvSpPr>
        <p:spPr>
          <a:xfrm>
            <a:off x="305118" y="1191396"/>
            <a:ext cx="2696268" cy="730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nest for</a:t>
            </a:r>
            <a:endParaRPr lang="zh-TW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408C5C5-7551-0744-99E1-5281178EF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45852"/>
            <a:ext cx="2156125" cy="4313467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68985769-CF42-BB4F-A862-9950DF607B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199" y="2639851"/>
            <a:ext cx="4827641" cy="239669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A3ABEE80-F170-F843-9DEC-D063D438F615}"/>
              </a:ext>
            </a:extLst>
          </p:cNvPr>
          <p:cNvSpPr txBox="1"/>
          <p:nvPr/>
        </p:nvSpPr>
        <p:spPr>
          <a:xfrm>
            <a:off x="9889999" y="2137018"/>
            <a:ext cx="1705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x[0]y[0]z[0]</a:t>
            </a:r>
            <a:endParaRPr kumimoji="1"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E29D20E-D0B8-0041-A1DA-7BC6C8126E75}"/>
              </a:ext>
            </a:extLst>
          </p:cNvPr>
          <p:cNvSpPr txBox="1"/>
          <p:nvPr/>
        </p:nvSpPr>
        <p:spPr>
          <a:xfrm>
            <a:off x="9889999" y="2581877"/>
            <a:ext cx="1705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x[0]y[0]z[1]</a:t>
            </a:r>
            <a:endParaRPr kumimoji="1"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6EDB241-ABC4-AC4F-8264-378C53A70CB3}"/>
              </a:ext>
            </a:extLst>
          </p:cNvPr>
          <p:cNvSpPr txBox="1"/>
          <p:nvPr/>
        </p:nvSpPr>
        <p:spPr>
          <a:xfrm>
            <a:off x="9878982" y="3035579"/>
            <a:ext cx="1705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x[0]y[1]z[0]</a:t>
            </a:r>
            <a:endParaRPr kumimoji="1"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7A99E96-98BF-F040-9E1D-D7290CBF6955}"/>
              </a:ext>
            </a:extLst>
          </p:cNvPr>
          <p:cNvSpPr txBox="1"/>
          <p:nvPr/>
        </p:nvSpPr>
        <p:spPr>
          <a:xfrm>
            <a:off x="9878982" y="3513079"/>
            <a:ext cx="1705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x[0]y[1]z[1]</a:t>
            </a:r>
            <a:endParaRPr kumimoji="1"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83053BD-D9A0-1A4B-BB68-C495B63935A6}"/>
              </a:ext>
            </a:extLst>
          </p:cNvPr>
          <p:cNvSpPr txBox="1"/>
          <p:nvPr/>
        </p:nvSpPr>
        <p:spPr>
          <a:xfrm>
            <a:off x="9878982" y="3971323"/>
            <a:ext cx="1705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x[1]y[0]z[0]</a:t>
            </a:r>
            <a:endParaRPr kumimoji="1"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5559B69-33F8-C843-8C99-2FCCBB374EA3}"/>
              </a:ext>
            </a:extLst>
          </p:cNvPr>
          <p:cNvSpPr txBox="1"/>
          <p:nvPr/>
        </p:nvSpPr>
        <p:spPr>
          <a:xfrm>
            <a:off x="9878982" y="4436012"/>
            <a:ext cx="1705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x[1]y[0]z[1]</a:t>
            </a:r>
            <a:endParaRPr kumimoji="1"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7507CD2-F34F-BE46-81C7-6BF14CA93308}"/>
              </a:ext>
            </a:extLst>
          </p:cNvPr>
          <p:cNvSpPr txBox="1"/>
          <p:nvPr/>
        </p:nvSpPr>
        <p:spPr>
          <a:xfrm>
            <a:off x="9878982" y="4894435"/>
            <a:ext cx="1705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x[1]y[1]z[0]</a:t>
            </a:r>
            <a:endParaRPr kumimoji="1"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D690672-3ECC-5D4A-A3AC-AC34B275AAE8}"/>
              </a:ext>
            </a:extLst>
          </p:cNvPr>
          <p:cNvSpPr txBox="1"/>
          <p:nvPr/>
        </p:nvSpPr>
        <p:spPr>
          <a:xfrm>
            <a:off x="9878982" y="5349063"/>
            <a:ext cx="1705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x[1]y[1]z[1]</a:t>
            </a:r>
            <a:endParaRPr kumimoji="1"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C14EB9D-DBD8-5A4D-A053-7CEB57FB0041}"/>
              </a:ext>
            </a:extLst>
          </p:cNvPr>
          <p:cNvSpPr txBox="1"/>
          <p:nvPr/>
        </p:nvSpPr>
        <p:spPr>
          <a:xfrm>
            <a:off x="9878982" y="5783724"/>
            <a:ext cx="66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kumimoji="1"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線箭頭接點 19">
            <a:extLst>
              <a:ext uri="{FF2B5EF4-FFF2-40B4-BE49-F238E27FC236}">
                <a16:creationId xmlns:a16="http://schemas.microsoft.com/office/drawing/2014/main" id="{EA0553DA-4257-D449-BB05-48EAB3883B88}"/>
              </a:ext>
            </a:extLst>
          </p:cNvPr>
          <p:cNvCxnSpPr>
            <a:cxnSpLocks/>
          </p:cNvCxnSpPr>
          <p:nvPr/>
        </p:nvCxnSpPr>
        <p:spPr>
          <a:xfrm>
            <a:off x="5910157" y="2045852"/>
            <a:ext cx="1" cy="4531218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80A51E4-F2A2-6745-9C72-2DEE1298D82C}"/>
              </a:ext>
            </a:extLst>
          </p:cNvPr>
          <p:cNvSpPr txBox="1"/>
          <p:nvPr/>
        </p:nvSpPr>
        <p:spPr>
          <a:xfrm>
            <a:off x="4724576" y="1456590"/>
            <a:ext cx="23711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 in order</a:t>
            </a:r>
            <a:endParaRPr kumimoji="1" lang="zh-TW" alt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向右箭號 23">
            <a:extLst>
              <a:ext uri="{FF2B5EF4-FFF2-40B4-BE49-F238E27FC236}">
                <a16:creationId xmlns:a16="http://schemas.microsoft.com/office/drawing/2014/main" id="{146860F4-4841-2943-B2C2-2EDCEA84EF70}"/>
              </a:ext>
            </a:extLst>
          </p:cNvPr>
          <p:cNvSpPr/>
          <p:nvPr/>
        </p:nvSpPr>
        <p:spPr>
          <a:xfrm>
            <a:off x="5248735" y="3543051"/>
            <a:ext cx="474539" cy="7062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44" name="圖片 43">
            <a:extLst>
              <a:ext uri="{FF2B5EF4-FFF2-40B4-BE49-F238E27FC236}">
                <a16:creationId xmlns:a16="http://schemas.microsoft.com/office/drawing/2014/main" id="{EADC6FFD-19E6-7641-9F21-68242E1B394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45" name="文字方塊 44">
            <a:extLst>
              <a:ext uri="{FF2B5EF4-FFF2-40B4-BE49-F238E27FC236}">
                <a16:creationId xmlns:a16="http://schemas.microsoft.com/office/drawing/2014/main" id="{6403DF6C-CD56-394D-840A-F4C3119598E5}"/>
              </a:ext>
            </a:extLst>
          </p:cNvPr>
          <p:cNvSpPr txBox="1"/>
          <p:nvPr/>
        </p:nvSpPr>
        <p:spPr>
          <a:xfrm>
            <a:off x="75306" y="345440"/>
            <a:ext cx="555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117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直線箭頭接點 20">
            <a:extLst>
              <a:ext uri="{FF2B5EF4-FFF2-40B4-BE49-F238E27FC236}">
                <a16:creationId xmlns:a16="http://schemas.microsoft.com/office/drawing/2014/main" id="{F5AEF0A9-E294-8547-854F-20F69A0059B6}"/>
              </a:ext>
            </a:extLst>
          </p:cNvPr>
          <p:cNvCxnSpPr>
            <a:cxnSpLocks/>
          </p:cNvCxnSpPr>
          <p:nvPr/>
        </p:nvCxnSpPr>
        <p:spPr>
          <a:xfrm>
            <a:off x="8244218" y="2424216"/>
            <a:ext cx="1692996" cy="0"/>
          </a:xfrm>
          <a:prstGeom prst="straightConnector1">
            <a:avLst/>
          </a:prstGeom>
          <a:ln w="63500">
            <a:solidFill>
              <a:srgbClr val="0095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箭頭接點 24">
            <a:extLst>
              <a:ext uri="{FF2B5EF4-FFF2-40B4-BE49-F238E27FC236}">
                <a16:creationId xmlns:a16="http://schemas.microsoft.com/office/drawing/2014/main" id="{A8C2FB73-F1D5-944A-A77C-5597292E02D8}"/>
              </a:ext>
            </a:extLst>
          </p:cNvPr>
          <p:cNvCxnSpPr>
            <a:cxnSpLocks/>
          </p:cNvCxnSpPr>
          <p:nvPr/>
        </p:nvCxnSpPr>
        <p:spPr>
          <a:xfrm>
            <a:off x="8244218" y="2841021"/>
            <a:ext cx="1692996" cy="0"/>
          </a:xfrm>
          <a:prstGeom prst="straightConnector1">
            <a:avLst/>
          </a:prstGeom>
          <a:ln w="63500">
            <a:solidFill>
              <a:srgbClr val="0095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箭頭接點 25">
            <a:extLst>
              <a:ext uri="{FF2B5EF4-FFF2-40B4-BE49-F238E27FC236}">
                <a16:creationId xmlns:a16="http://schemas.microsoft.com/office/drawing/2014/main" id="{9CA27EC2-D214-524E-828B-CE499AAEBE97}"/>
              </a:ext>
            </a:extLst>
          </p:cNvPr>
          <p:cNvCxnSpPr>
            <a:cxnSpLocks/>
          </p:cNvCxnSpPr>
          <p:nvPr/>
        </p:nvCxnSpPr>
        <p:spPr>
          <a:xfrm>
            <a:off x="8252125" y="3302940"/>
            <a:ext cx="1692996" cy="0"/>
          </a:xfrm>
          <a:prstGeom prst="straightConnector1">
            <a:avLst/>
          </a:prstGeom>
          <a:ln w="63500">
            <a:solidFill>
              <a:srgbClr val="0095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箭頭接點 26">
            <a:extLst>
              <a:ext uri="{FF2B5EF4-FFF2-40B4-BE49-F238E27FC236}">
                <a16:creationId xmlns:a16="http://schemas.microsoft.com/office/drawing/2014/main" id="{7197467F-2DC3-424C-9827-4D8773201694}"/>
              </a:ext>
            </a:extLst>
          </p:cNvPr>
          <p:cNvCxnSpPr>
            <a:cxnSpLocks/>
          </p:cNvCxnSpPr>
          <p:nvPr/>
        </p:nvCxnSpPr>
        <p:spPr>
          <a:xfrm>
            <a:off x="8252125" y="3780350"/>
            <a:ext cx="1692996" cy="0"/>
          </a:xfrm>
          <a:prstGeom prst="straightConnector1">
            <a:avLst/>
          </a:prstGeom>
          <a:ln w="63500">
            <a:solidFill>
              <a:srgbClr val="0095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箭頭接點 27">
            <a:extLst>
              <a:ext uri="{FF2B5EF4-FFF2-40B4-BE49-F238E27FC236}">
                <a16:creationId xmlns:a16="http://schemas.microsoft.com/office/drawing/2014/main" id="{A416E762-28F2-4D4A-936C-7D452B85740C}"/>
              </a:ext>
            </a:extLst>
          </p:cNvPr>
          <p:cNvCxnSpPr>
            <a:cxnSpLocks/>
          </p:cNvCxnSpPr>
          <p:nvPr/>
        </p:nvCxnSpPr>
        <p:spPr>
          <a:xfrm>
            <a:off x="8242382" y="4249343"/>
            <a:ext cx="1692996" cy="0"/>
          </a:xfrm>
          <a:prstGeom prst="straightConnector1">
            <a:avLst/>
          </a:prstGeom>
          <a:ln w="63500">
            <a:solidFill>
              <a:srgbClr val="0095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箭頭接點 28">
            <a:extLst>
              <a:ext uri="{FF2B5EF4-FFF2-40B4-BE49-F238E27FC236}">
                <a16:creationId xmlns:a16="http://schemas.microsoft.com/office/drawing/2014/main" id="{43FBFA88-49FF-964A-BCD3-88C6AEDA8791}"/>
              </a:ext>
            </a:extLst>
          </p:cNvPr>
          <p:cNvCxnSpPr>
            <a:cxnSpLocks/>
          </p:cNvCxnSpPr>
          <p:nvPr/>
        </p:nvCxnSpPr>
        <p:spPr>
          <a:xfrm>
            <a:off x="8251563" y="4699198"/>
            <a:ext cx="1692996" cy="0"/>
          </a:xfrm>
          <a:prstGeom prst="straightConnector1">
            <a:avLst/>
          </a:prstGeom>
          <a:ln w="63500">
            <a:solidFill>
              <a:srgbClr val="0095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箭頭接點 29">
            <a:extLst>
              <a:ext uri="{FF2B5EF4-FFF2-40B4-BE49-F238E27FC236}">
                <a16:creationId xmlns:a16="http://schemas.microsoft.com/office/drawing/2014/main" id="{DC351608-FBBB-4749-B2D0-F0CFF23BA23F}"/>
              </a:ext>
            </a:extLst>
          </p:cNvPr>
          <p:cNvCxnSpPr>
            <a:cxnSpLocks/>
          </p:cNvCxnSpPr>
          <p:nvPr/>
        </p:nvCxnSpPr>
        <p:spPr>
          <a:xfrm>
            <a:off x="8249726" y="5160071"/>
            <a:ext cx="1692996" cy="0"/>
          </a:xfrm>
          <a:prstGeom prst="straightConnector1">
            <a:avLst/>
          </a:prstGeom>
          <a:ln w="63500">
            <a:solidFill>
              <a:srgbClr val="0095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箭頭接點 30">
            <a:extLst>
              <a:ext uri="{FF2B5EF4-FFF2-40B4-BE49-F238E27FC236}">
                <a16:creationId xmlns:a16="http://schemas.microsoft.com/office/drawing/2014/main" id="{4ED124F0-8293-7D47-A204-A9F66910FFE6}"/>
              </a:ext>
            </a:extLst>
          </p:cNvPr>
          <p:cNvCxnSpPr>
            <a:cxnSpLocks/>
          </p:cNvCxnSpPr>
          <p:nvPr/>
        </p:nvCxnSpPr>
        <p:spPr>
          <a:xfrm>
            <a:off x="8252125" y="5618647"/>
            <a:ext cx="1692996" cy="0"/>
          </a:xfrm>
          <a:prstGeom prst="straightConnector1">
            <a:avLst/>
          </a:prstGeom>
          <a:ln w="63500">
            <a:solidFill>
              <a:srgbClr val="0095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箭頭接點 31">
            <a:extLst>
              <a:ext uri="{FF2B5EF4-FFF2-40B4-BE49-F238E27FC236}">
                <a16:creationId xmlns:a16="http://schemas.microsoft.com/office/drawing/2014/main" id="{984C0B49-CAA1-DF49-BDC9-EF66FC1E2C71}"/>
              </a:ext>
            </a:extLst>
          </p:cNvPr>
          <p:cNvCxnSpPr>
            <a:cxnSpLocks/>
          </p:cNvCxnSpPr>
          <p:nvPr/>
        </p:nvCxnSpPr>
        <p:spPr>
          <a:xfrm>
            <a:off x="7425369" y="6046468"/>
            <a:ext cx="2517353" cy="0"/>
          </a:xfrm>
          <a:prstGeom prst="straightConnector1">
            <a:avLst/>
          </a:prstGeom>
          <a:ln w="63500">
            <a:solidFill>
              <a:srgbClr val="0095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398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2" grpId="0"/>
      <p:bldP spid="13" grpId="0"/>
      <p:bldP spid="14" grpId="0"/>
      <p:bldP spid="16" grpId="0"/>
      <p:bldP spid="17" grpId="0"/>
      <p:bldP spid="18" grpId="0"/>
      <p:bldP spid="19" grpId="0"/>
      <p:bldP spid="23" grpId="0"/>
      <p:bldP spid="2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0832B7B-6E72-5F46-8532-29ABA731C06F}"/>
              </a:ext>
            </a:extLst>
          </p:cNvPr>
          <p:cNvSpPr/>
          <p:nvPr/>
        </p:nvSpPr>
        <p:spPr>
          <a:xfrm>
            <a:off x="139920" y="1114634"/>
            <a:ext cx="453549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x in </a:t>
            </a:r>
            <a:r>
              <a:rPr lang="zh-TW" altLang="en-US" sz="32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range(</a:t>
            </a:r>
            <a:r>
              <a:rPr lang="en-US" altLang="zh-TW" sz="32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TW" altLang="en-US" sz="32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x &lt; 2: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TW" altLang="en-US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print(x)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else: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TW" altLang="en-US" sz="3200" dirty="0">
                <a:highlight>
                  <a:srgbClr val="00FA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print("no value")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TW" altLang="en-US" sz="3200" b="1" dirty="0">
                <a:solidFill>
                  <a:srgbClr val="FF0000"/>
                </a:solidFill>
                <a:highlight>
                  <a:srgbClr val="00FA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AA636A69-938A-4E4D-BD0F-A423AA98F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2690" y="5398364"/>
            <a:ext cx="1600200" cy="1054100"/>
          </a:xfrm>
          <a:prstGeom prst="rect">
            <a:avLst/>
          </a:prstGeom>
        </p:spPr>
      </p:pic>
      <p:sp>
        <p:nvSpPr>
          <p:cNvPr id="56" name="圓角矩形 55">
            <a:extLst>
              <a:ext uri="{FF2B5EF4-FFF2-40B4-BE49-F238E27FC236}">
                <a16:creationId xmlns:a16="http://schemas.microsoft.com/office/drawing/2014/main" id="{23FC46A0-2630-BF41-9970-AED14717AE33}"/>
              </a:ext>
            </a:extLst>
          </p:cNvPr>
          <p:cNvSpPr/>
          <p:nvPr/>
        </p:nvSpPr>
        <p:spPr>
          <a:xfrm>
            <a:off x="4939439" y="3536543"/>
            <a:ext cx="1597725" cy="475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x &lt; 2</a:t>
            </a:r>
            <a:endParaRPr kumimoji="1"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2" name="圖片 61">
            <a:extLst>
              <a:ext uri="{FF2B5EF4-FFF2-40B4-BE49-F238E27FC236}">
                <a16:creationId xmlns:a16="http://schemas.microsoft.com/office/drawing/2014/main" id="{A983008B-E69D-BC4C-B5C0-0F5EE95622C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63" name="文字方塊 62">
            <a:extLst>
              <a:ext uri="{FF2B5EF4-FFF2-40B4-BE49-F238E27FC236}">
                <a16:creationId xmlns:a16="http://schemas.microsoft.com/office/drawing/2014/main" id="{414C26AE-CE51-5047-8EE0-8DB773302491}"/>
              </a:ext>
            </a:extLst>
          </p:cNvPr>
          <p:cNvSpPr txBox="1"/>
          <p:nvPr/>
        </p:nvSpPr>
        <p:spPr>
          <a:xfrm>
            <a:off x="75306" y="345440"/>
            <a:ext cx="555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118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6B7F0F0-806D-EE41-8488-119A3C45DECA}"/>
              </a:ext>
            </a:extLst>
          </p:cNvPr>
          <p:cNvSpPr/>
          <p:nvPr/>
        </p:nvSpPr>
        <p:spPr>
          <a:xfrm>
            <a:off x="4939439" y="1772996"/>
            <a:ext cx="6599417" cy="79987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FE54B0FB-FC73-6D45-AFE6-F5BFD7F7E366}"/>
              </a:ext>
            </a:extLst>
          </p:cNvPr>
          <p:cNvCxnSpPr>
            <a:cxnSpLocks/>
          </p:cNvCxnSpPr>
          <p:nvPr/>
        </p:nvCxnSpPr>
        <p:spPr>
          <a:xfrm>
            <a:off x="6537164" y="1772996"/>
            <a:ext cx="0" cy="7870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F237DB3F-91E2-C241-9ACF-5ED0A0910E15}"/>
              </a:ext>
            </a:extLst>
          </p:cNvPr>
          <p:cNvSpPr txBox="1"/>
          <p:nvPr/>
        </p:nvSpPr>
        <p:spPr>
          <a:xfrm>
            <a:off x="5515080" y="1856162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sz="36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TW" altLang="en-US" sz="3600" dirty="0">
              <a:solidFill>
                <a:srgbClr val="0071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567D940E-CBF7-CF47-BF32-5F50829CAF29}"/>
              </a:ext>
            </a:extLst>
          </p:cNvPr>
          <p:cNvSpPr txBox="1"/>
          <p:nvPr/>
        </p:nvSpPr>
        <p:spPr>
          <a:xfrm>
            <a:off x="7241160" y="1856161"/>
            <a:ext cx="415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36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sz="3600" dirty="0">
              <a:solidFill>
                <a:srgbClr val="0071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9BD0D57E-F517-664C-AA67-D6E50D076257}"/>
              </a:ext>
            </a:extLst>
          </p:cNvPr>
          <p:cNvCxnSpPr>
            <a:cxnSpLocks/>
          </p:cNvCxnSpPr>
          <p:nvPr/>
        </p:nvCxnSpPr>
        <p:spPr>
          <a:xfrm>
            <a:off x="8247772" y="1772996"/>
            <a:ext cx="0" cy="7870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B033042C-8379-BB40-8E88-3FCBAB6098E3}"/>
              </a:ext>
            </a:extLst>
          </p:cNvPr>
          <p:cNvSpPr txBox="1"/>
          <p:nvPr/>
        </p:nvSpPr>
        <p:spPr>
          <a:xfrm>
            <a:off x="8951768" y="1856161"/>
            <a:ext cx="415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TW" altLang="en-US" sz="3600" dirty="0">
              <a:solidFill>
                <a:srgbClr val="0071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直線箭頭接點 88">
            <a:extLst>
              <a:ext uri="{FF2B5EF4-FFF2-40B4-BE49-F238E27FC236}">
                <a16:creationId xmlns:a16="http://schemas.microsoft.com/office/drawing/2014/main" id="{E26EFCFA-8F45-3B46-9CF8-EA45D56882FB}"/>
              </a:ext>
            </a:extLst>
          </p:cNvPr>
          <p:cNvCxnSpPr>
            <a:cxnSpLocks/>
          </p:cNvCxnSpPr>
          <p:nvPr/>
        </p:nvCxnSpPr>
        <p:spPr>
          <a:xfrm flipH="1">
            <a:off x="5738303" y="2560074"/>
            <a:ext cx="1" cy="3528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0CC074AA-0CA6-1645-9C4A-4E2CF75165CA}"/>
              </a:ext>
            </a:extLst>
          </p:cNvPr>
          <p:cNvSpPr/>
          <p:nvPr/>
        </p:nvSpPr>
        <p:spPr>
          <a:xfrm>
            <a:off x="7459337" y="1068915"/>
            <a:ext cx="15768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range(4)</a:t>
            </a:r>
            <a:endParaRPr lang="zh-TW" altLang="en-US" sz="3200" dirty="0">
              <a:solidFill>
                <a:srgbClr val="007150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8B4513B6-FF04-5840-A0BD-37A41C38C143}"/>
              </a:ext>
            </a:extLst>
          </p:cNvPr>
          <p:cNvSpPr/>
          <p:nvPr/>
        </p:nvSpPr>
        <p:spPr>
          <a:xfrm>
            <a:off x="5034299" y="4554046"/>
            <a:ext cx="1436612" cy="58477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print(x)</a:t>
            </a:r>
            <a:endParaRPr lang="zh-TW" altLang="en-US" sz="3200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19701E83-5CFA-F842-AC82-756CC3327606}"/>
              </a:ext>
            </a:extLst>
          </p:cNvPr>
          <p:cNvSpPr/>
          <p:nvPr/>
        </p:nvSpPr>
        <p:spPr>
          <a:xfrm>
            <a:off x="5557680" y="2740847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TW" altLang="en-US" sz="3200" dirty="0">
              <a:solidFill>
                <a:srgbClr val="0432FF"/>
              </a:solidFill>
            </a:endParaRPr>
          </a:p>
        </p:txBody>
      </p:sp>
      <p:cxnSp>
        <p:nvCxnSpPr>
          <p:cNvPr id="68" name="直線箭頭接點 88">
            <a:extLst>
              <a:ext uri="{FF2B5EF4-FFF2-40B4-BE49-F238E27FC236}">
                <a16:creationId xmlns:a16="http://schemas.microsoft.com/office/drawing/2014/main" id="{02A0230E-5518-7348-84A5-B7D502437CFA}"/>
              </a:ext>
            </a:extLst>
          </p:cNvPr>
          <p:cNvCxnSpPr>
            <a:cxnSpLocks/>
          </p:cNvCxnSpPr>
          <p:nvPr/>
        </p:nvCxnSpPr>
        <p:spPr>
          <a:xfrm flipH="1">
            <a:off x="5738302" y="3220633"/>
            <a:ext cx="1" cy="3117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8D52A8E8-4E73-754A-8BEF-73A64428B917}"/>
              </a:ext>
            </a:extLst>
          </p:cNvPr>
          <p:cNvSpPr/>
          <p:nvPr/>
        </p:nvSpPr>
        <p:spPr>
          <a:xfrm>
            <a:off x="8401259" y="4554045"/>
            <a:ext cx="2781531" cy="584775"/>
          </a:xfrm>
          <a:prstGeom prst="rect">
            <a:avLst/>
          </a:prstGeom>
          <a:solidFill>
            <a:srgbClr val="00FA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value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3200" dirty="0"/>
          </a:p>
        </p:txBody>
      </p:sp>
      <p:cxnSp>
        <p:nvCxnSpPr>
          <p:cNvPr id="76" name="直線箭頭接點 88">
            <a:extLst>
              <a:ext uri="{FF2B5EF4-FFF2-40B4-BE49-F238E27FC236}">
                <a16:creationId xmlns:a16="http://schemas.microsoft.com/office/drawing/2014/main" id="{2A9FF163-DDFC-EB4D-8618-4D01D6727331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5738302" y="4012165"/>
            <a:ext cx="0" cy="5418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D7D43D43-2777-EC4C-8894-BB2314BB4CC7}"/>
              </a:ext>
            </a:extLst>
          </p:cNvPr>
          <p:cNvSpPr txBox="1"/>
          <p:nvPr/>
        </p:nvSpPr>
        <p:spPr>
          <a:xfrm>
            <a:off x="4980146" y="4052273"/>
            <a:ext cx="754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kumimoji="1"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圓角矩形 77">
            <a:extLst>
              <a:ext uri="{FF2B5EF4-FFF2-40B4-BE49-F238E27FC236}">
                <a16:creationId xmlns:a16="http://schemas.microsoft.com/office/drawing/2014/main" id="{EB621C7A-D461-5347-BAF2-97D71407A7A0}"/>
              </a:ext>
            </a:extLst>
          </p:cNvPr>
          <p:cNvSpPr/>
          <p:nvPr/>
        </p:nvSpPr>
        <p:spPr>
          <a:xfrm>
            <a:off x="6650047" y="3526329"/>
            <a:ext cx="1597725" cy="475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x &lt; 2</a:t>
            </a:r>
            <a:endParaRPr kumimoji="1"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直線箭頭接點 88">
            <a:extLst>
              <a:ext uri="{FF2B5EF4-FFF2-40B4-BE49-F238E27FC236}">
                <a16:creationId xmlns:a16="http://schemas.microsoft.com/office/drawing/2014/main" id="{FE9266B9-6F5F-C94B-8F4F-CC242F037914}"/>
              </a:ext>
            </a:extLst>
          </p:cNvPr>
          <p:cNvCxnSpPr>
            <a:cxnSpLocks/>
          </p:cNvCxnSpPr>
          <p:nvPr/>
        </p:nvCxnSpPr>
        <p:spPr>
          <a:xfrm flipH="1">
            <a:off x="7421783" y="2568553"/>
            <a:ext cx="1" cy="3528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>
            <a:extLst>
              <a:ext uri="{FF2B5EF4-FFF2-40B4-BE49-F238E27FC236}">
                <a16:creationId xmlns:a16="http://schemas.microsoft.com/office/drawing/2014/main" id="{FD196FC8-09CF-014F-B7E6-F786FB856880}"/>
              </a:ext>
            </a:extLst>
          </p:cNvPr>
          <p:cNvSpPr/>
          <p:nvPr/>
        </p:nvSpPr>
        <p:spPr>
          <a:xfrm>
            <a:off x="7241160" y="2749326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TW" altLang="en-US" sz="3200" dirty="0">
              <a:solidFill>
                <a:srgbClr val="0432FF"/>
              </a:solidFill>
            </a:endParaRPr>
          </a:p>
        </p:txBody>
      </p:sp>
      <p:cxnSp>
        <p:nvCxnSpPr>
          <p:cNvPr id="82" name="直線箭頭接點 88">
            <a:extLst>
              <a:ext uri="{FF2B5EF4-FFF2-40B4-BE49-F238E27FC236}">
                <a16:creationId xmlns:a16="http://schemas.microsoft.com/office/drawing/2014/main" id="{AE6BD083-7C65-A64F-A716-B30B58A2DEBF}"/>
              </a:ext>
            </a:extLst>
          </p:cNvPr>
          <p:cNvCxnSpPr>
            <a:cxnSpLocks/>
          </p:cNvCxnSpPr>
          <p:nvPr/>
        </p:nvCxnSpPr>
        <p:spPr>
          <a:xfrm flipH="1">
            <a:off x="7421782" y="3229112"/>
            <a:ext cx="1" cy="3117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27934C06-B46C-E345-A366-9C918328D5CF}"/>
              </a:ext>
            </a:extLst>
          </p:cNvPr>
          <p:cNvSpPr txBox="1"/>
          <p:nvPr/>
        </p:nvSpPr>
        <p:spPr>
          <a:xfrm>
            <a:off x="6650047" y="4036253"/>
            <a:ext cx="754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kumimoji="1"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6" name="直線箭頭接點 88">
            <a:extLst>
              <a:ext uri="{FF2B5EF4-FFF2-40B4-BE49-F238E27FC236}">
                <a16:creationId xmlns:a16="http://schemas.microsoft.com/office/drawing/2014/main" id="{19DB140A-8F0D-664C-8978-05E99DCA75BF}"/>
              </a:ext>
            </a:extLst>
          </p:cNvPr>
          <p:cNvCxnSpPr>
            <a:cxnSpLocks/>
          </p:cNvCxnSpPr>
          <p:nvPr/>
        </p:nvCxnSpPr>
        <p:spPr>
          <a:xfrm>
            <a:off x="7421782" y="4001951"/>
            <a:ext cx="0" cy="5418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圓角矩形 86">
            <a:extLst>
              <a:ext uri="{FF2B5EF4-FFF2-40B4-BE49-F238E27FC236}">
                <a16:creationId xmlns:a16="http://schemas.microsoft.com/office/drawing/2014/main" id="{4784EA16-BC7B-DB42-AA25-BE994EA4B1FC}"/>
              </a:ext>
            </a:extLst>
          </p:cNvPr>
          <p:cNvSpPr/>
          <p:nvPr/>
        </p:nvSpPr>
        <p:spPr>
          <a:xfrm>
            <a:off x="8360655" y="3526329"/>
            <a:ext cx="1597725" cy="475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x &lt; 2</a:t>
            </a:r>
            <a:endParaRPr kumimoji="1"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0" name="直線箭頭接點 88">
            <a:extLst>
              <a:ext uri="{FF2B5EF4-FFF2-40B4-BE49-F238E27FC236}">
                <a16:creationId xmlns:a16="http://schemas.microsoft.com/office/drawing/2014/main" id="{9144AD8D-771E-024A-B08D-195C96953E41}"/>
              </a:ext>
            </a:extLst>
          </p:cNvPr>
          <p:cNvCxnSpPr>
            <a:cxnSpLocks/>
          </p:cNvCxnSpPr>
          <p:nvPr/>
        </p:nvCxnSpPr>
        <p:spPr>
          <a:xfrm flipH="1">
            <a:off x="9134532" y="2568553"/>
            <a:ext cx="1" cy="3528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>
            <a:extLst>
              <a:ext uri="{FF2B5EF4-FFF2-40B4-BE49-F238E27FC236}">
                <a16:creationId xmlns:a16="http://schemas.microsoft.com/office/drawing/2014/main" id="{8C3DE328-D866-6743-BB33-8E967E65C933}"/>
              </a:ext>
            </a:extLst>
          </p:cNvPr>
          <p:cNvSpPr/>
          <p:nvPr/>
        </p:nvSpPr>
        <p:spPr>
          <a:xfrm>
            <a:off x="8953909" y="2749326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TW" altLang="en-US" sz="3200" dirty="0">
              <a:solidFill>
                <a:srgbClr val="0432FF"/>
              </a:solidFill>
            </a:endParaRPr>
          </a:p>
        </p:txBody>
      </p:sp>
      <p:cxnSp>
        <p:nvCxnSpPr>
          <p:cNvPr id="92" name="直線箭頭接點 88">
            <a:extLst>
              <a:ext uri="{FF2B5EF4-FFF2-40B4-BE49-F238E27FC236}">
                <a16:creationId xmlns:a16="http://schemas.microsoft.com/office/drawing/2014/main" id="{A148D019-BBCA-7B4E-962E-2DEBF657B39D}"/>
              </a:ext>
            </a:extLst>
          </p:cNvPr>
          <p:cNvCxnSpPr>
            <a:cxnSpLocks/>
          </p:cNvCxnSpPr>
          <p:nvPr/>
        </p:nvCxnSpPr>
        <p:spPr>
          <a:xfrm flipH="1">
            <a:off x="9134531" y="3229112"/>
            <a:ext cx="1" cy="3117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3EB0A59D-C341-AA45-BF25-477ADE56D425}"/>
              </a:ext>
            </a:extLst>
          </p:cNvPr>
          <p:cNvSpPr txBox="1"/>
          <p:nvPr/>
        </p:nvSpPr>
        <p:spPr>
          <a:xfrm>
            <a:off x="8299226" y="4036253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kumimoji="1"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4" name="直線箭頭接點 88">
            <a:extLst>
              <a:ext uri="{FF2B5EF4-FFF2-40B4-BE49-F238E27FC236}">
                <a16:creationId xmlns:a16="http://schemas.microsoft.com/office/drawing/2014/main" id="{87352781-F70D-144C-97BB-2EC33D33E78F}"/>
              </a:ext>
            </a:extLst>
          </p:cNvPr>
          <p:cNvCxnSpPr>
            <a:cxnSpLocks/>
          </p:cNvCxnSpPr>
          <p:nvPr/>
        </p:nvCxnSpPr>
        <p:spPr>
          <a:xfrm>
            <a:off x="9134531" y="4001951"/>
            <a:ext cx="0" cy="5418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箭頭接點 88">
            <a:extLst>
              <a:ext uri="{FF2B5EF4-FFF2-40B4-BE49-F238E27FC236}">
                <a16:creationId xmlns:a16="http://schemas.microsoft.com/office/drawing/2014/main" id="{57F62227-29B8-DE45-9A7B-B80799F1C242}"/>
              </a:ext>
            </a:extLst>
          </p:cNvPr>
          <p:cNvCxnSpPr>
            <a:cxnSpLocks/>
          </p:cNvCxnSpPr>
          <p:nvPr/>
        </p:nvCxnSpPr>
        <p:spPr>
          <a:xfrm>
            <a:off x="9133109" y="5127423"/>
            <a:ext cx="0" cy="5418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EABC4E53-5BBB-8F42-AB20-FAAF7E0DF2D4}"/>
              </a:ext>
            </a:extLst>
          </p:cNvPr>
          <p:cNvSpPr/>
          <p:nvPr/>
        </p:nvSpPr>
        <p:spPr>
          <a:xfrm>
            <a:off x="8584721" y="5669305"/>
            <a:ext cx="1096775" cy="584775"/>
          </a:xfrm>
          <a:prstGeom prst="rect">
            <a:avLst/>
          </a:prstGeom>
          <a:solidFill>
            <a:srgbClr val="00FA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endParaRPr kumimoji="1" lang="zh-TW" alt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8B4A58F1-2AF3-994D-AC24-7A49EE6786BE}"/>
              </a:ext>
            </a:extLst>
          </p:cNvPr>
          <p:cNvCxnSpPr>
            <a:cxnSpLocks/>
          </p:cNvCxnSpPr>
          <p:nvPr/>
        </p:nvCxnSpPr>
        <p:spPr>
          <a:xfrm>
            <a:off x="9958380" y="1772996"/>
            <a:ext cx="0" cy="7870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A5684907-28D1-D342-94F2-076C198C14C1}"/>
              </a:ext>
            </a:extLst>
          </p:cNvPr>
          <p:cNvSpPr txBox="1"/>
          <p:nvPr/>
        </p:nvSpPr>
        <p:spPr>
          <a:xfrm>
            <a:off x="10540869" y="1856161"/>
            <a:ext cx="415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TW" altLang="en-US" sz="3600" dirty="0">
              <a:solidFill>
                <a:srgbClr val="0071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DDF5222D-517A-174B-A45C-74845169C1AB}"/>
              </a:ext>
            </a:extLst>
          </p:cNvPr>
          <p:cNvSpPr/>
          <p:nvPr/>
        </p:nvSpPr>
        <p:spPr>
          <a:xfrm>
            <a:off x="6718661" y="4554046"/>
            <a:ext cx="1436612" cy="58477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print(x)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9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38" grpId="0" animBg="1"/>
      <p:bldP spid="41" grpId="0"/>
      <p:bldP spid="43" grpId="0"/>
      <p:bldP spid="48" grpId="0"/>
      <p:bldP spid="50" grpId="0"/>
      <p:bldP spid="51" grpId="0" animBg="1"/>
      <p:bldP spid="65" grpId="0"/>
      <p:bldP spid="75" grpId="0" animBg="1"/>
      <p:bldP spid="77" grpId="0"/>
      <p:bldP spid="78" grpId="0" animBg="1"/>
      <p:bldP spid="80" grpId="0"/>
      <p:bldP spid="85" grpId="0"/>
      <p:bldP spid="87" grpId="0" animBg="1"/>
      <p:bldP spid="91" grpId="0"/>
      <p:bldP spid="93" grpId="0"/>
      <p:bldP spid="12" grpId="0" animBg="1"/>
      <p:bldP spid="97" grpId="0"/>
      <p:bldP spid="9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0832B7B-6E72-5F46-8532-29ABA731C06F}"/>
              </a:ext>
            </a:extLst>
          </p:cNvPr>
          <p:cNvSpPr/>
          <p:nvPr/>
        </p:nvSpPr>
        <p:spPr>
          <a:xfrm>
            <a:off x="139920" y="1114634"/>
            <a:ext cx="453549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x in </a:t>
            </a:r>
            <a:r>
              <a:rPr lang="zh-TW" altLang="en-US" sz="32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range(</a:t>
            </a:r>
            <a:r>
              <a:rPr lang="en-US" altLang="zh-TW" sz="32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TW" altLang="en-US" sz="32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if x &lt; 2: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print(x)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TW" altLang="en-US" sz="32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TW" altLang="en-US" sz="3200" dirty="0">
                <a:highlight>
                  <a:srgbClr val="00FA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print("no value")</a:t>
            </a:r>
          </a:p>
        </p:txBody>
      </p:sp>
      <p:sp>
        <p:nvSpPr>
          <p:cNvPr id="56" name="圓角矩形 55">
            <a:extLst>
              <a:ext uri="{FF2B5EF4-FFF2-40B4-BE49-F238E27FC236}">
                <a16:creationId xmlns:a16="http://schemas.microsoft.com/office/drawing/2014/main" id="{23FC46A0-2630-BF41-9970-AED14717AE33}"/>
              </a:ext>
            </a:extLst>
          </p:cNvPr>
          <p:cNvSpPr/>
          <p:nvPr/>
        </p:nvSpPr>
        <p:spPr>
          <a:xfrm>
            <a:off x="4939439" y="3536543"/>
            <a:ext cx="1597725" cy="475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x &lt; 2</a:t>
            </a:r>
            <a:endParaRPr kumimoji="1"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2" name="圖片 61">
            <a:extLst>
              <a:ext uri="{FF2B5EF4-FFF2-40B4-BE49-F238E27FC236}">
                <a16:creationId xmlns:a16="http://schemas.microsoft.com/office/drawing/2014/main" id="{A983008B-E69D-BC4C-B5C0-0F5EE95622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63" name="文字方塊 62">
            <a:extLst>
              <a:ext uri="{FF2B5EF4-FFF2-40B4-BE49-F238E27FC236}">
                <a16:creationId xmlns:a16="http://schemas.microsoft.com/office/drawing/2014/main" id="{414C26AE-CE51-5047-8EE0-8DB773302491}"/>
              </a:ext>
            </a:extLst>
          </p:cNvPr>
          <p:cNvSpPr txBox="1"/>
          <p:nvPr/>
        </p:nvSpPr>
        <p:spPr>
          <a:xfrm>
            <a:off x="75306" y="345440"/>
            <a:ext cx="555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119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6B7F0F0-806D-EE41-8488-119A3C45DECA}"/>
              </a:ext>
            </a:extLst>
          </p:cNvPr>
          <p:cNvSpPr/>
          <p:nvPr/>
        </p:nvSpPr>
        <p:spPr>
          <a:xfrm>
            <a:off x="4939439" y="1772996"/>
            <a:ext cx="6731689" cy="79987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FE54B0FB-FC73-6D45-AFE6-F5BFD7F7E366}"/>
              </a:ext>
            </a:extLst>
          </p:cNvPr>
          <p:cNvCxnSpPr>
            <a:cxnSpLocks/>
          </p:cNvCxnSpPr>
          <p:nvPr/>
        </p:nvCxnSpPr>
        <p:spPr>
          <a:xfrm>
            <a:off x="6537164" y="1772996"/>
            <a:ext cx="0" cy="7870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F237DB3F-91E2-C241-9ACF-5ED0A0910E15}"/>
              </a:ext>
            </a:extLst>
          </p:cNvPr>
          <p:cNvSpPr txBox="1"/>
          <p:nvPr/>
        </p:nvSpPr>
        <p:spPr>
          <a:xfrm>
            <a:off x="5515080" y="1856162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sz="36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TW" altLang="en-US" sz="3600" dirty="0">
              <a:solidFill>
                <a:srgbClr val="0071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567D940E-CBF7-CF47-BF32-5F50829CAF29}"/>
              </a:ext>
            </a:extLst>
          </p:cNvPr>
          <p:cNvSpPr txBox="1"/>
          <p:nvPr/>
        </p:nvSpPr>
        <p:spPr>
          <a:xfrm>
            <a:off x="7241160" y="1856161"/>
            <a:ext cx="415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36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sz="3600" dirty="0">
              <a:solidFill>
                <a:srgbClr val="0071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9BD0D57E-F517-664C-AA67-D6E50D076257}"/>
              </a:ext>
            </a:extLst>
          </p:cNvPr>
          <p:cNvCxnSpPr>
            <a:cxnSpLocks/>
          </p:cNvCxnSpPr>
          <p:nvPr/>
        </p:nvCxnSpPr>
        <p:spPr>
          <a:xfrm>
            <a:off x="8247772" y="1772996"/>
            <a:ext cx="0" cy="7870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B033042C-8379-BB40-8E88-3FCBAB6098E3}"/>
              </a:ext>
            </a:extLst>
          </p:cNvPr>
          <p:cNvSpPr txBox="1"/>
          <p:nvPr/>
        </p:nvSpPr>
        <p:spPr>
          <a:xfrm>
            <a:off x="8951768" y="1856161"/>
            <a:ext cx="415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TW" altLang="en-US" sz="3600" dirty="0">
              <a:solidFill>
                <a:srgbClr val="0071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直線箭頭接點 88">
            <a:extLst>
              <a:ext uri="{FF2B5EF4-FFF2-40B4-BE49-F238E27FC236}">
                <a16:creationId xmlns:a16="http://schemas.microsoft.com/office/drawing/2014/main" id="{E26EFCFA-8F45-3B46-9CF8-EA45D56882FB}"/>
              </a:ext>
            </a:extLst>
          </p:cNvPr>
          <p:cNvCxnSpPr>
            <a:cxnSpLocks/>
          </p:cNvCxnSpPr>
          <p:nvPr/>
        </p:nvCxnSpPr>
        <p:spPr>
          <a:xfrm flipH="1">
            <a:off x="5738303" y="2560074"/>
            <a:ext cx="1" cy="3528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0CC074AA-0CA6-1645-9C4A-4E2CF75165CA}"/>
              </a:ext>
            </a:extLst>
          </p:cNvPr>
          <p:cNvSpPr/>
          <p:nvPr/>
        </p:nvSpPr>
        <p:spPr>
          <a:xfrm>
            <a:off x="7459337" y="1068915"/>
            <a:ext cx="15768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range(4)</a:t>
            </a:r>
            <a:endParaRPr lang="zh-TW" altLang="en-US" sz="3200" dirty="0">
              <a:solidFill>
                <a:srgbClr val="007150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8B4513B6-FF04-5840-A0BD-37A41C38C143}"/>
              </a:ext>
            </a:extLst>
          </p:cNvPr>
          <p:cNvSpPr/>
          <p:nvPr/>
        </p:nvSpPr>
        <p:spPr>
          <a:xfrm>
            <a:off x="5034299" y="4558896"/>
            <a:ext cx="1436612" cy="58477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print(x)</a:t>
            </a:r>
            <a:endParaRPr lang="zh-TW" altLang="en-US" sz="3200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19701E83-5CFA-F842-AC82-756CC3327606}"/>
              </a:ext>
            </a:extLst>
          </p:cNvPr>
          <p:cNvSpPr/>
          <p:nvPr/>
        </p:nvSpPr>
        <p:spPr>
          <a:xfrm>
            <a:off x="5557680" y="2740847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TW" altLang="en-US" sz="3200" dirty="0">
              <a:solidFill>
                <a:srgbClr val="0432FF"/>
              </a:solidFill>
            </a:endParaRPr>
          </a:p>
        </p:txBody>
      </p:sp>
      <p:cxnSp>
        <p:nvCxnSpPr>
          <p:cNvPr id="68" name="直線箭頭接點 88">
            <a:extLst>
              <a:ext uri="{FF2B5EF4-FFF2-40B4-BE49-F238E27FC236}">
                <a16:creationId xmlns:a16="http://schemas.microsoft.com/office/drawing/2014/main" id="{02A0230E-5518-7348-84A5-B7D502437CFA}"/>
              </a:ext>
            </a:extLst>
          </p:cNvPr>
          <p:cNvCxnSpPr>
            <a:cxnSpLocks/>
          </p:cNvCxnSpPr>
          <p:nvPr/>
        </p:nvCxnSpPr>
        <p:spPr>
          <a:xfrm flipH="1">
            <a:off x="5738302" y="3220633"/>
            <a:ext cx="1" cy="3117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8D52A8E8-4E73-754A-8BEF-73A64428B917}"/>
              </a:ext>
            </a:extLst>
          </p:cNvPr>
          <p:cNvSpPr/>
          <p:nvPr/>
        </p:nvSpPr>
        <p:spPr>
          <a:xfrm>
            <a:off x="8619786" y="4550862"/>
            <a:ext cx="2781531" cy="584775"/>
          </a:xfrm>
          <a:prstGeom prst="rect">
            <a:avLst/>
          </a:prstGeom>
          <a:solidFill>
            <a:srgbClr val="00FA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value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3200" dirty="0"/>
          </a:p>
        </p:txBody>
      </p:sp>
      <p:cxnSp>
        <p:nvCxnSpPr>
          <p:cNvPr id="76" name="直線箭頭接點 88">
            <a:extLst>
              <a:ext uri="{FF2B5EF4-FFF2-40B4-BE49-F238E27FC236}">
                <a16:creationId xmlns:a16="http://schemas.microsoft.com/office/drawing/2014/main" id="{2A9FF163-DDFC-EB4D-8618-4D01D6727331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5738302" y="4012165"/>
            <a:ext cx="0" cy="5418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D7D43D43-2777-EC4C-8894-BB2314BB4CC7}"/>
              </a:ext>
            </a:extLst>
          </p:cNvPr>
          <p:cNvSpPr txBox="1"/>
          <p:nvPr/>
        </p:nvSpPr>
        <p:spPr>
          <a:xfrm>
            <a:off x="4980146" y="4052273"/>
            <a:ext cx="754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kumimoji="1"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圓角矩形 77">
            <a:extLst>
              <a:ext uri="{FF2B5EF4-FFF2-40B4-BE49-F238E27FC236}">
                <a16:creationId xmlns:a16="http://schemas.microsoft.com/office/drawing/2014/main" id="{EB621C7A-D461-5347-BAF2-97D71407A7A0}"/>
              </a:ext>
            </a:extLst>
          </p:cNvPr>
          <p:cNvSpPr/>
          <p:nvPr/>
        </p:nvSpPr>
        <p:spPr>
          <a:xfrm>
            <a:off x="6650047" y="3526329"/>
            <a:ext cx="1597725" cy="475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x &lt; 2</a:t>
            </a:r>
            <a:endParaRPr kumimoji="1"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直線箭頭接點 88">
            <a:extLst>
              <a:ext uri="{FF2B5EF4-FFF2-40B4-BE49-F238E27FC236}">
                <a16:creationId xmlns:a16="http://schemas.microsoft.com/office/drawing/2014/main" id="{FE9266B9-6F5F-C94B-8F4F-CC242F037914}"/>
              </a:ext>
            </a:extLst>
          </p:cNvPr>
          <p:cNvCxnSpPr>
            <a:cxnSpLocks/>
          </p:cNvCxnSpPr>
          <p:nvPr/>
        </p:nvCxnSpPr>
        <p:spPr>
          <a:xfrm flipH="1">
            <a:off x="7421783" y="2568553"/>
            <a:ext cx="1" cy="3528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>
            <a:extLst>
              <a:ext uri="{FF2B5EF4-FFF2-40B4-BE49-F238E27FC236}">
                <a16:creationId xmlns:a16="http://schemas.microsoft.com/office/drawing/2014/main" id="{FD196FC8-09CF-014F-B7E6-F786FB856880}"/>
              </a:ext>
            </a:extLst>
          </p:cNvPr>
          <p:cNvSpPr/>
          <p:nvPr/>
        </p:nvSpPr>
        <p:spPr>
          <a:xfrm>
            <a:off x="7241160" y="2749326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TW" altLang="en-US" sz="3200" dirty="0">
              <a:solidFill>
                <a:srgbClr val="0432FF"/>
              </a:solidFill>
            </a:endParaRPr>
          </a:p>
        </p:txBody>
      </p:sp>
      <p:cxnSp>
        <p:nvCxnSpPr>
          <p:cNvPr id="82" name="直線箭頭接點 88">
            <a:extLst>
              <a:ext uri="{FF2B5EF4-FFF2-40B4-BE49-F238E27FC236}">
                <a16:creationId xmlns:a16="http://schemas.microsoft.com/office/drawing/2014/main" id="{AE6BD083-7C65-A64F-A716-B30B58A2DEBF}"/>
              </a:ext>
            </a:extLst>
          </p:cNvPr>
          <p:cNvCxnSpPr>
            <a:cxnSpLocks/>
          </p:cNvCxnSpPr>
          <p:nvPr/>
        </p:nvCxnSpPr>
        <p:spPr>
          <a:xfrm flipH="1">
            <a:off x="7421782" y="3229112"/>
            <a:ext cx="1" cy="3117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27934C06-B46C-E345-A366-9C918328D5CF}"/>
              </a:ext>
            </a:extLst>
          </p:cNvPr>
          <p:cNvSpPr txBox="1"/>
          <p:nvPr/>
        </p:nvSpPr>
        <p:spPr>
          <a:xfrm>
            <a:off x="6650047" y="4036253"/>
            <a:ext cx="754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kumimoji="1"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6" name="直線箭頭接點 88">
            <a:extLst>
              <a:ext uri="{FF2B5EF4-FFF2-40B4-BE49-F238E27FC236}">
                <a16:creationId xmlns:a16="http://schemas.microsoft.com/office/drawing/2014/main" id="{19DB140A-8F0D-664C-8978-05E99DCA75BF}"/>
              </a:ext>
            </a:extLst>
          </p:cNvPr>
          <p:cNvCxnSpPr>
            <a:cxnSpLocks/>
          </p:cNvCxnSpPr>
          <p:nvPr/>
        </p:nvCxnSpPr>
        <p:spPr>
          <a:xfrm>
            <a:off x="7421782" y="4001951"/>
            <a:ext cx="0" cy="5418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圓角矩形 86">
            <a:extLst>
              <a:ext uri="{FF2B5EF4-FFF2-40B4-BE49-F238E27FC236}">
                <a16:creationId xmlns:a16="http://schemas.microsoft.com/office/drawing/2014/main" id="{4784EA16-BC7B-DB42-AA25-BE994EA4B1FC}"/>
              </a:ext>
            </a:extLst>
          </p:cNvPr>
          <p:cNvSpPr/>
          <p:nvPr/>
        </p:nvSpPr>
        <p:spPr>
          <a:xfrm>
            <a:off x="8360655" y="3526329"/>
            <a:ext cx="1597725" cy="475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x &lt; 2</a:t>
            </a:r>
            <a:endParaRPr kumimoji="1"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0" name="直線箭頭接點 88">
            <a:extLst>
              <a:ext uri="{FF2B5EF4-FFF2-40B4-BE49-F238E27FC236}">
                <a16:creationId xmlns:a16="http://schemas.microsoft.com/office/drawing/2014/main" id="{9144AD8D-771E-024A-B08D-195C96953E41}"/>
              </a:ext>
            </a:extLst>
          </p:cNvPr>
          <p:cNvCxnSpPr>
            <a:cxnSpLocks/>
          </p:cNvCxnSpPr>
          <p:nvPr/>
        </p:nvCxnSpPr>
        <p:spPr>
          <a:xfrm flipH="1">
            <a:off x="9134532" y="2568553"/>
            <a:ext cx="1" cy="3528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>
            <a:extLst>
              <a:ext uri="{FF2B5EF4-FFF2-40B4-BE49-F238E27FC236}">
                <a16:creationId xmlns:a16="http://schemas.microsoft.com/office/drawing/2014/main" id="{8C3DE328-D866-6743-BB33-8E967E65C933}"/>
              </a:ext>
            </a:extLst>
          </p:cNvPr>
          <p:cNvSpPr/>
          <p:nvPr/>
        </p:nvSpPr>
        <p:spPr>
          <a:xfrm>
            <a:off x="8953909" y="2749326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TW" altLang="en-US" sz="3200" dirty="0">
              <a:solidFill>
                <a:srgbClr val="0432FF"/>
              </a:solidFill>
            </a:endParaRPr>
          </a:p>
        </p:txBody>
      </p:sp>
      <p:cxnSp>
        <p:nvCxnSpPr>
          <p:cNvPr id="92" name="直線箭頭接點 88">
            <a:extLst>
              <a:ext uri="{FF2B5EF4-FFF2-40B4-BE49-F238E27FC236}">
                <a16:creationId xmlns:a16="http://schemas.microsoft.com/office/drawing/2014/main" id="{A148D019-BBCA-7B4E-962E-2DEBF657B39D}"/>
              </a:ext>
            </a:extLst>
          </p:cNvPr>
          <p:cNvCxnSpPr>
            <a:cxnSpLocks/>
          </p:cNvCxnSpPr>
          <p:nvPr/>
        </p:nvCxnSpPr>
        <p:spPr>
          <a:xfrm flipH="1">
            <a:off x="9134531" y="3229112"/>
            <a:ext cx="1" cy="3117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3EB0A59D-C341-AA45-BF25-477ADE56D425}"/>
              </a:ext>
            </a:extLst>
          </p:cNvPr>
          <p:cNvSpPr txBox="1"/>
          <p:nvPr/>
        </p:nvSpPr>
        <p:spPr>
          <a:xfrm>
            <a:off x="8299226" y="4036253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kumimoji="1"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4" name="直線箭頭接點 88">
            <a:extLst>
              <a:ext uri="{FF2B5EF4-FFF2-40B4-BE49-F238E27FC236}">
                <a16:creationId xmlns:a16="http://schemas.microsoft.com/office/drawing/2014/main" id="{87352781-F70D-144C-97BB-2EC33D33E78F}"/>
              </a:ext>
            </a:extLst>
          </p:cNvPr>
          <p:cNvCxnSpPr>
            <a:cxnSpLocks/>
          </p:cNvCxnSpPr>
          <p:nvPr/>
        </p:nvCxnSpPr>
        <p:spPr>
          <a:xfrm>
            <a:off x="9134531" y="4001951"/>
            <a:ext cx="0" cy="5418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8B4A58F1-2AF3-994D-AC24-7A49EE6786BE}"/>
              </a:ext>
            </a:extLst>
          </p:cNvPr>
          <p:cNvCxnSpPr>
            <a:cxnSpLocks/>
          </p:cNvCxnSpPr>
          <p:nvPr/>
        </p:nvCxnSpPr>
        <p:spPr>
          <a:xfrm>
            <a:off x="9958380" y="1772996"/>
            <a:ext cx="0" cy="7870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A5684907-28D1-D342-94F2-076C198C14C1}"/>
              </a:ext>
            </a:extLst>
          </p:cNvPr>
          <p:cNvSpPr txBox="1"/>
          <p:nvPr/>
        </p:nvSpPr>
        <p:spPr>
          <a:xfrm>
            <a:off x="10664516" y="1856161"/>
            <a:ext cx="415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TW" altLang="en-US" sz="3600" dirty="0">
              <a:solidFill>
                <a:srgbClr val="0071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直線箭頭接點 88">
            <a:extLst>
              <a:ext uri="{FF2B5EF4-FFF2-40B4-BE49-F238E27FC236}">
                <a16:creationId xmlns:a16="http://schemas.microsoft.com/office/drawing/2014/main" id="{E6C8BF16-6712-9149-9877-612ECA1A350A}"/>
              </a:ext>
            </a:extLst>
          </p:cNvPr>
          <p:cNvCxnSpPr>
            <a:cxnSpLocks/>
          </p:cNvCxnSpPr>
          <p:nvPr/>
        </p:nvCxnSpPr>
        <p:spPr>
          <a:xfrm>
            <a:off x="5734263" y="5143671"/>
            <a:ext cx="0" cy="5418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78ABB8EC-572B-214C-8284-88D32B16F229}"/>
              </a:ext>
            </a:extLst>
          </p:cNvPr>
          <p:cNvSpPr/>
          <p:nvPr/>
        </p:nvSpPr>
        <p:spPr>
          <a:xfrm>
            <a:off x="4935006" y="5685553"/>
            <a:ext cx="1598516" cy="58477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endParaRPr kumimoji="1" lang="zh-TW" alt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直線箭頭接點 88">
            <a:extLst>
              <a:ext uri="{FF2B5EF4-FFF2-40B4-BE49-F238E27FC236}">
                <a16:creationId xmlns:a16="http://schemas.microsoft.com/office/drawing/2014/main" id="{2BA0A926-F67C-C940-B7CE-AACA9A867F77}"/>
              </a:ext>
            </a:extLst>
          </p:cNvPr>
          <p:cNvCxnSpPr>
            <a:cxnSpLocks/>
          </p:cNvCxnSpPr>
          <p:nvPr/>
        </p:nvCxnSpPr>
        <p:spPr>
          <a:xfrm>
            <a:off x="7421782" y="5143671"/>
            <a:ext cx="0" cy="5418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7A25231A-A061-564F-BE72-54E1315AEF93}"/>
              </a:ext>
            </a:extLst>
          </p:cNvPr>
          <p:cNvSpPr/>
          <p:nvPr/>
        </p:nvSpPr>
        <p:spPr>
          <a:xfrm>
            <a:off x="6622524" y="5680188"/>
            <a:ext cx="1598516" cy="58477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endParaRPr kumimoji="1" lang="zh-TW" alt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7" name="圖片 46">
            <a:extLst>
              <a:ext uri="{FF2B5EF4-FFF2-40B4-BE49-F238E27FC236}">
                <a16:creationId xmlns:a16="http://schemas.microsoft.com/office/drawing/2014/main" id="{E41EFC18-60E3-4547-B776-B8932E43AA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8945"/>
          <a:stretch/>
        </p:blipFill>
        <p:spPr>
          <a:xfrm>
            <a:off x="9171911" y="5444698"/>
            <a:ext cx="1625600" cy="1277430"/>
          </a:xfrm>
          <a:prstGeom prst="rect">
            <a:avLst/>
          </a:prstGeom>
        </p:spPr>
      </p:pic>
      <p:sp>
        <p:nvSpPr>
          <p:cNvPr id="52" name="圓角矩形 51">
            <a:extLst>
              <a:ext uri="{FF2B5EF4-FFF2-40B4-BE49-F238E27FC236}">
                <a16:creationId xmlns:a16="http://schemas.microsoft.com/office/drawing/2014/main" id="{0DA0B2B1-3268-6641-B16B-54C224B9A8F2}"/>
              </a:ext>
            </a:extLst>
          </p:cNvPr>
          <p:cNvSpPr/>
          <p:nvPr/>
        </p:nvSpPr>
        <p:spPr>
          <a:xfrm>
            <a:off x="10073403" y="3526329"/>
            <a:ext cx="1597725" cy="475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x &lt; 2</a:t>
            </a:r>
            <a:endParaRPr kumimoji="1"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直線箭頭接點 88">
            <a:extLst>
              <a:ext uri="{FF2B5EF4-FFF2-40B4-BE49-F238E27FC236}">
                <a16:creationId xmlns:a16="http://schemas.microsoft.com/office/drawing/2014/main" id="{FEF2373B-D679-0040-AC5E-45A75DA9C10F}"/>
              </a:ext>
            </a:extLst>
          </p:cNvPr>
          <p:cNvCxnSpPr>
            <a:cxnSpLocks/>
          </p:cNvCxnSpPr>
          <p:nvPr/>
        </p:nvCxnSpPr>
        <p:spPr>
          <a:xfrm flipH="1">
            <a:off x="10850381" y="2568553"/>
            <a:ext cx="1" cy="3528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07BFFB2B-D88B-1E4C-A2B7-DB111FAE650F}"/>
              </a:ext>
            </a:extLst>
          </p:cNvPr>
          <p:cNvSpPr/>
          <p:nvPr/>
        </p:nvSpPr>
        <p:spPr>
          <a:xfrm>
            <a:off x="10669758" y="2749326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TW" altLang="en-US" sz="3200" dirty="0">
              <a:solidFill>
                <a:srgbClr val="0432FF"/>
              </a:solidFill>
            </a:endParaRPr>
          </a:p>
        </p:txBody>
      </p:sp>
      <p:cxnSp>
        <p:nvCxnSpPr>
          <p:cNvPr id="55" name="直線箭頭接點 88">
            <a:extLst>
              <a:ext uri="{FF2B5EF4-FFF2-40B4-BE49-F238E27FC236}">
                <a16:creationId xmlns:a16="http://schemas.microsoft.com/office/drawing/2014/main" id="{F0CB5DCB-0ABC-6542-86C5-B349D57D0BF4}"/>
              </a:ext>
            </a:extLst>
          </p:cNvPr>
          <p:cNvCxnSpPr>
            <a:cxnSpLocks/>
          </p:cNvCxnSpPr>
          <p:nvPr/>
        </p:nvCxnSpPr>
        <p:spPr>
          <a:xfrm flipH="1">
            <a:off x="10850380" y="3229112"/>
            <a:ext cx="1" cy="3117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12583B68-701D-5F46-A452-9CA8B01C0448}"/>
              </a:ext>
            </a:extLst>
          </p:cNvPr>
          <p:cNvSpPr txBox="1"/>
          <p:nvPr/>
        </p:nvSpPr>
        <p:spPr>
          <a:xfrm>
            <a:off x="10010552" y="4036253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kumimoji="1"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直線箭頭接點 88">
            <a:extLst>
              <a:ext uri="{FF2B5EF4-FFF2-40B4-BE49-F238E27FC236}">
                <a16:creationId xmlns:a16="http://schemas.microsoft.com/office/drawing/2014/main" id="{E0D84778-B696-FE4D-8006-92849B6C933F}"/>
              </a:ext>
            </a:extLst>
          </p:cNvPr>
          <p:cNvCxnSpPr>
            <a:cxnSpLocks/>
          </p:cNvCxnSpPr>
          <p:nvPr/>
        </p:nvCxnSpPr>
        <p:spPr>
          <a:xfrm>
            <a:off x="10845857" y="4001951"/>
            <a:ext cx="0" cy="5418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A6223D6C-A651-4D4C-A25F-18B5C3EC1FCE}"/>
              </a:ext>
            </a:extLst>
          </p:cNvPr>
          <p:cNvSpPr/>
          <p:nvPr/>
        </p:nvSpPr>
        <p:spPr>
          <a:xfrm>
            <a:off x="6703476" y="4548682"/>
            <a:ext cx="1436612" cy="58477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print(x)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95179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38" grpId="0" animBg="1"/>
      <p:bldP spid="41" grpId="0"/>
      <p:bldP spid="43" grpId="0"/>
      <p:bldP spid="48" grpId="0"/>
      <p:bldP spid="50" grpId="0"/>
      <p:bldP spid="51" grpId="0" animBg="1"/>
      <p:bldP spid="65" grpId="0"/>
      <p:bldP spid="75" grpId="0" animBg="1"/>
      <p:bldP spid="77" grpId="0"/>
      <p:bldP spid="78" grpId="0" animBg="1"/>
      <p:bldP spid="80" grpId="0"/>
      <p:bldP spid="85" grpId="0"/>
      <p:bldP spid="87" grpId="0" animBg="1"/>
      <p:bldP spid="91" grpId="0"/>
      <p:bldP spid="93" grpId="0"/>
      <p:bldP spid="97" grpId="0"/>
      <p:bldP spid="42" grpId="0" animBg="1"/>
      <p:bldP spid="45" grpId="0" animBg="1"/>
      <p:bldP spid="52" grpId="0" animBg="1"/>
      <p:bldP spid="54" grpId="0"/>
      <p:bldP spid="57" grpId="0"/>
      <p:bldP spid="5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Loop</a:t>
            </a:r>
            <a:endParaRPr kumimoji="1" lang="en-US" altLang="zh-C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2" name="圖片 61">
            <a:extLst>
              <a:ext uri="{FF2B5EF4-FFF2-40B4-BE49-F238E27FC236}">
                <a16:creationId xmlns:a16="http://schemas.microsoft.com/office/drawing/2014/main" id="{A983008B-E69D-BC4C-B5C0-0F5EE95622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63" name="文字方塊 62">
            <a:extLst>
              <a:ext uri="{FF2B5EF4-FFF2-40B4-BE49-F238E27FC236}">
                <a16:creationId xmlns:a16="http://schemas.microsoft.com/office/drawing/2014/main" id="{414C26AE-CE51-5047-8EE0-8DB773302491}"/>
              </a:ext>
            </a:extLst>
          </p:cNvPr>
          <p:cNvSpPr txBox="1"/>
          <p:nvPr/>
        </p:nvSpPr>
        <p:spPr>
          <a:xfrm>
            <a:off x="82391" y="345440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120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BF4F7C3-09A1-7C48-A673-A7F98DA81F87}"/>
              </a:ext>
            </a:extLst>
          </p:cNvPr>
          <p:cNvSpPr/>
          <p:nvPr/>
        </p:nvSpPr>
        <p:spPr>
          <a:xfrm>
            <a:off x="48168" y="859473"/>
            <a:ext cx="404052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" altLang="zh-TW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</a:t>
            </a:r>
            <a:r>
              <a:rPr lang="en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" altLang="zh-TW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statement1</a:t>
            </a:r>
          </a:p>
          <a:p>
            <a:r>
              <a:rPr lang="en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else:</a:t>
            </a:r>
          </a:p>
          <a:p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" altLang="zh-TW" sz="3200" dirty="0">
                <a:highlight>
                  <a:srgbClr val="00FA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statement2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C8B984D-C870-F543-BAF4-A6D8F360C4E7}"/>
              </a:ext>
            </a:extLst>
          </p:cNvPr>
          <p:cNvSpPr/>
          <p:nvPr/>
        </p:nvSpPr>
        <p:spPr>
          <a:xfrm>
            <a:off x="3403683" y="859473"/>
            <a:ext cx="432147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zh-TW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&gt; 0</a:t>
            </a:r>
            <a:r>
              <a:rPr lang="zh-TW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TW" altLang="en-US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 -= 1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TW" altLang="en-US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print(n) 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else: 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TW" altLang="en-US" sz="3200" dirty="0">
                <a:highlight>
                  <a:srgbClr val="00FA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print('Loop done.')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4802381-C674-4534-841D-551A87704D58}"/>
              </a:ext>
            </a:extLst>
          </p:cNvPr>
          <p:cNvSpPr/>
          <p:nvPr/>
        </p:nvSpPr>
        <p:spPr>
          <a:xfrm>
            <a:off x="8841436" y="919573"/>
            <a:ext cx="718466" cy="369332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dirty="0"/>
          </a:p>
        </p:txBody>
      </p:sp>
      <p:cxnSp>
        <p:nvCxnSpPr>
          <p:cNvPr id="14" name="直線箭頭接點 88">
            <a:extLst>
              <a:ext uri="{FF2B5EF4-FFF2-40B4-BE49-F238E27FC236}">
                <a16:creationId xmlns:a16="http://schemas.microsoft.com/office/drawing/2014/main" id="{930CEAE7-04D4-468C-8E96-2167867812B7}"/>
              </a:ext>
            </a:extLst>
          </p:cNvPr>
          <p:cNvCxnSpPr>
            <a:cxnSpLocks/>
          </p:cNvCxnSpPr>
          <p:nvPr/>
        </p:nvCxnSpPr>
        <p:spPr>
          <a:xfrm>
            <a:off x="9248513" y="1288905"/>
            <a:ext cx="0" cy="2890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AAD51C7A-2190-4972-BB93-8B0076D1DBAA}"/>
              </a:ext>
            </a:extLst>
          </p:cNvPr>
          <p:cNvSpPr/>
          <p:nvPr/>
        </p:nvSpPr>
        <p:spPr>
          <a:xfrm>
            <a:off x="8534059" y="1583812"/>
            <a:ext cx="1231427" cy="369332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&gt; 0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8AB31D9-8AD5-438C-BA37-8EA6B20B0C27}"/>
              </a:ext>
            </a:extLst>
          </p:cNvPr>
          <p:cNvSpPr/>
          <p:nvPr/>
        </p:nvSpPr>
        <p:spPr>
          <a:xfrm>
            <a:off x="8857866" y="2290098"/>
            <a:ext cx="795411" cy="36933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-= 1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9E26C64-0F31-4822-8300-AB0A0E1B9D3F}"/>
              </a:ext>
            </a:extLst>
          </p:cNvPr>
          <p:cNvSpPr/>
          <p:nvPr/>
        </p:nvSpPr>
        <p:spPr>
          <a:xfrm>
            <a:off x="8475740" y="3569222"/>
            <a:ext cx="1231427" cy="369332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&gt; 0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7EC8EA5-D208-45AA-B897-1BA233A098DF}"/>
              </a:ext>
            </a:extLst>
          </p:cNvPr>
          <p:cNvSpPr/>
          <p:nvPr/>
        </p:nvSpPr>
        <p:spPr>
          <a:xfrm>
            <a:off x="10362250" y="3568855"/>
            <a:ext cx="558166" cy="369332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E421112-5BBD-4A35-A25A-85C8587B1CC0}"/>
              </a:ext>
            </a:extLst>
          </p:cNvPr>
          <p:cNvSpPr/>
          <p:nvPr/>
        </p:nvSpPr>
        <p:spPr>
          <a:xfrm>
            <a:off x="8588560" y="5669896"/>
            <a:ext cx="1231427" cy="369332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&gt; 0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43F88AB-B6AF-4497-B78F-4BE524E540F7}"/>
              </a:ext>
            </a:extLst>
          </p:cNvPr>
          <p:cNvSpPr/>
          <p:nvPr/>
        </p:nvSpPr>
        <p:spPr>
          <a:xfrm>
            <a:off x="10486842" y="5626297"/>
            <a:ext cx="558166" cy="369332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231FB4F-2B8C-429D-AED5-9EACAED06885}"/>
              </a:ext>
            </a:extLst>
          </p:cNvPr>
          <p:cNvSpPr/>
          <p:nvPr/>
        </p:nvSpPr>
        <p:spPr>
          <a:xfrm>
            <a:off x="8802964" y="4318632"/>
            <a:ext cx="795411" cy="36933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-= 1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49636AB-558F-4F7B-9069-9FE6E6A33CE4}"/>
              </a:ext>
            </a:extLst>
          </p:cNvPr>
          <p:cNvSpPr/>
          <p:nvPr/>
        </p:nvSpPr>
        <p:spPr>
          <a:xfrm>
            <a:off x="9707167" y="2929660"/>
            <a:ext cx="1187907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= 1 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FE5F437-EDB0-48FE-A403-9578FB90E2F0}"/>
              </a:ext>
            </a:extLst>
          </p:cNvPr>
          <p:cNvSpPr/>
          <p:nvPr/>
        </p:nvSpPr>
        <p:spPr>
          <a:xfrm>
            <a:off x="9754265" y="6267873"/>
            <a:ext cx="1934632" cy="369332"/>
          </a:xfrm>
          <a:prstGeom prst="rect">
            <a:avLst/>
          </a:prstGeom>
          <a:solidFill>
            <a:srgbClr val="00FA00"/>
          </a:solidFill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print('Loop done.')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線箭頭接點 88">
            <a:extLst>
              <a:ext uri="{FF2B5EF4-FFF2-40B4-BE49-F238E27FC236}">
                <a16:creationId xmlns:a16="http://schemas.microsoft.com/office/drawing/2014/main" id="{7144FCAB-CE84-4D40-B3E9-3FBCFCA62FE3}"/>
              </a:ext>
            </a:extLst>
          </p:cNvPr>
          <p:cNvCxnSpPr>
            <a:cxnSpLocks/>
          </p:cNvCxnSpPr>
          <p:nvPr/>
        </p:nvCxnSpPr>
        <p:spPr>
          <a:xfrm>
            <a:off x="9248513" y="1947435"/>
            <a:ext cx="0" cy="3426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箭頭接點 88">
            <a:extLst>
              <a:ext uri="{FF2B5EF4-FFF2-40B4-BE49-F238E27FC236}">
                <a16:creationId xmlns:a16="http://schemas.microsoft.com/office/drawing/2014/main" id="{5B645A14-4997-4151-A068-40F9D17D763F}"/>
              </a:ext>
            </a:extLst>
          </p:cNvPr>
          <p:cNvCxnSpPr>
            <a:cxnSpLocks/>
          </p:cNvCxnSpPr>
          <p:nvPr/>
        </p:nvCxnSpPr>
        <p:spPr>
          <a:xfrm>
            <a:off x="9216473" y="3298992"/>
            <a:ext cx="0" cy="2598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箭頭接點 88">
            <a:extLst>
              <a:ext uri="{FF2B5EF4-FFF2-40B4-BE49-F238E27FC236}">
                <a16:creationId xmlns:a16="http://schemas.microsoft.com/office/drawing/2014/main" id="{FAF72835-C8B6-4A99-B435-27D35812B497}"/>
              </a:ext>
            </a:extLst>
          </p:cNvPr>
          <p:cNvCxnSpPr>
            <a:cxnSpLocks/>
          </p:cNvCxnSpPr>
          <p:nvPr/>
        </p:nvCxnSpPr>
        <p:spPr>
          <a:xfrm>
            <a:off x="9700006" y="3741347"/>
            <a:ext cx="66224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箭頭接點 88">
            <a:extLst>
              <a:ext uri="{FF2B5EF4-FFF2-40B4-BE49-F238E27FC236}">
                <a16:creationId xmlns:a16="http://schemas.microsoft.com/office/drawing/2014/main" id="{9DF5B6FD-D384-43DC-B571-D7CA5256D31B}"/>
              </a:ext>
            </a:extLst>
          </p:cNvPr>
          <p:cNvCxnSpPr>
            <a:cxnSpLocks/>
          </p:cNvCxnSpPr>
          <p:nvPr/>
        </p:nvCxnSpPr>
        <p:spPr>
          <a:xfrm>
            <a:off x="9200670" y="3938187"/>
            <a:ext cx="0" cy="3853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箭頭接點 88">
            <a:extLst>
              <a:ext uri="{FF2B5EF4-FFF2-40B4-BE49-F238E27FC236}">
                <a16:creationId xmlns:a16="http://schemas.microsoft.com/office/drawing/2014/main" id="{6D136A21-CD32-4A40-A454-9D8991FF4EC4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9200670" y="5334575"/>
            <a:ext cx="0" cy="3353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箭頭接點 88">
            <a:extLst>
              <a:ext uri="{FF2B5EF4-FFF2-40B4-BE49-F238E27FC236}">
                <a16:creationId xmlns:a16="http://schemas.microsoft.com/office/drawing/2014/main" id="{E8BCB66C-7F8F-401E-A7A7-3FB77730CCBF}"/>
              </a:ext>
            </a:extLst>
          </p:cNvPr>
          <p:cNvCxnSpPr>
            <a:cxnSpLocks/>
          </p:cNvCxnSpPr>
          <p:nvPr/>
        </p:nvCxnSpPr>
        <p:spPr>
          <a:xfrm>
            <a:off x="9821358" y="5832528"/>
            <a:ext cx="66548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箭頭接點 88">
            <a:extLst>
              <a:ext uri="{FF2B5EF4-FFF2-40B4-BE49-F238E27FC236}">
                <a16:creationId xmlns:a16="http://schemas.microsoft.com/office/drawing/2014/main" id="{FA46838F-A430-4993-8EA4-EC122A851BDC}"/>
              </a:ext>
            </a:extLst>
          </p:cNvPr>
          <p:cNvCxnSpPr>
            <a:cxnSpLocks/>
          </p:cNvCxnSpPr>
          <p:nvPr/>
        </p:nvCxnSpPr>
        <p:spPr>
          <a:xfrm>
            <a:off x="10760053" y="5995629"/>
            <a:ext cx="0" cy="2731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箭頭接點 88">
            <a:extLst>
              <a:ext uri="{FF2B5EF4-FFF2-40B4-BE49-F238E27FC236}">
                <a16:creationId xmlns:a16="http://schemas.microsoft.com/office/drawing/2014/main" id="{D584B6B9-35BE-4FE1-9862-9037C3059A4A}"/>
              </a:ext>
            </a:extLst>
          </p:cNvPr>
          <p:cNvCxnSpPr>
            <a:cxnSpLocks/>
          </p:cNvCxnSpPr>
          <p:nvPr/>
        </p:nvCxnSpPr>
        <p:spPr>
          <a:xfrm>
            <a:off x="9216906" y="2659430"/>
            <a:ext cx="0" cy="2731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0DC4001B-7D96-4280-A0B9-BB0BCC0FE993}"/>
              </a:ext>
            </a:extLst>
          </p:cNvPr>
          <p:cNvSpPr/>
          <p:nvPr/>
        </p:nvSpPr>
        <p:spPr>
          <a:xfrm>
            <a:off x="8817180" y="2929660"/>
            <a:ext cx="889987" cy="36933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5158C2D-58D2-4D9B-A87F-83F8296E2422}"/>
              </a:ext>
            </a:extLst>
          </p:cNvPr>
          <p:cNvSpPr/>
          <p:nvPr/>
        </p:nvSpPr>
        <p:spPr>
          <a:xfrm>
            <a:off x="9641456" y="4958505"/>
            <a:ext cx="1187907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= 0 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直線箭頭接點 88">
            <a:extLst>
              <a:ext uri="{FF2B5EF4-FFF2-40B4-BE49-F238E27FC236}">
                <a16:creationId xmlns:a16="http://schemas.microsoft.com/office/drawing/2014/main" id="{622175CA-49CA-48B4-872A-D161BD723FB6}"/>
              </a:ext>
            </a:extLst>
          </p:cNvPr>
          <p:cNvCxnSpPr>
            <a:cxnSpLocks/>
          </p:cNvCxnSpPr>
          <p:nvPr/>
        </p:nvCxnSpPr>
        <p:spPr>
          <a:xfrm>
            <a:off x="9190526" y="4695013"/>
            <a:ext cx="0" cy="2731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20916A8C-7AE0-48B0-89BB-9562D0A1B545}"/>
              </a:ext>
            </a:extLst>
          </p:cNvPr>
          <p:cNvSpPr/>
          <p:nvPr/>
        </p:nvSpPr>
        <p:spPr>
          <a:xfrm>
            <a:off x="8755676" y="4965243"/>
            <a:ext cx="889987" cy="36933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D56619F-7F05-3246-8E15-79BB1B1AE2AE}"/>
              </a:ext>
            </a:extLst>
          </p:cNvPr>
          <p:cNvSpPr/>
          <p:nvPr/>
        </p:nvSpPr>
        <p:spPr>
          <a:xfrm>
            <a:off x="9674507" y="3406048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zh-TW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438F220F-68C9-DF48-92FF-2CE01D964F6C}"/>
              </a:ext>
            </a:extLst>
          </p:cNvPr>
          <p:cNvSpPr/>
          <p:nvPr/>
        </p:nvSpPr>
        <p:spPr>
          <a:xfrm>
            <a:off x="8603933" y="3903292"/>
            <a:ext cx="61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zh-TW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35551DEB-ACB7-5143-9311-A0DF8E9E2F7D}"/>
              </a:ext>
            </a:extLst>
          </p:cNvPr>
          <p:cNvSpPr/>
          <p:nvPr/>
        </p:nvSpPr>
        <p:spPr>
          <a:xfrm>
            <a:off x="9773886" y="5488264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zh-TW" altLang="en-US" dirty="0"/>
          </a:p>
        </p:txBody>
      </p:sp>
      <p:cxnSp>
        <p:nvCxnSpPr>
          <p:cNvPr id="50" name="直線箭頭接點 88">
            <a:extLst>
              <a:ext uri="{FF2B5EF4-FFF2-40B4-BE49-F238E27FC236}">
                <a16:creationId xmlns:a16="http://schemas.microsoft.com/office/drawing/2014/main" id="{8AF24267-8A08-6E47-9EDB-644B08173D27}"/>
              </a:ext>
            </a:extLst>
          </p:cNvPr>
          <p:cNvCxnSpPr>
            <a:cxnSpLocks/>
          </p:cNvCxnSpPr>
          <p:nvPr/>
        </p:nvCxnSpPr>
        <p:spPr>
          <a:xfrm>
            <a:off x="9200670" y="6040792"/>
            <a:ext cx="0" cy="4341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5EAD7344-ED2A-6548-B11F-C716135B68D9}"/>
              </a:ext>
            </a:extLst>
          </p:cNvPr>
          <p:cNvSpPr/>
          <p:nvPr/>
        </p:nvSpPr>
        <p:spPr>
          <a:xfrm>
            <a:off x="8603933" y="5997670"/>
            <a:ext cx="61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zh-TW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DB0E2DE-8D3F-6F49-B8E7-B16FA2D25C71}"/>
              </a:ext>
            </a:extLst>
          </p:cNvPr>
          <p:cNvSpPr/>
          <p:nvPr/>
        </p:nvSpPr>
        <p:spPr>
          <a:xfrm>
            <a:off x="8610305" y="1907239"/>
            <a:ext cx="61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zh-TW" altLang="en-US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FC3F0E75-F0E4-8542-ACDF-6301734ED4B3}"/>
              </a:ext>
            </a:extLst>
          </p:cNvPr>
          <p:cNvSpPr/>
          <p:nvPr/>
        </p:nvSpPr>
        <p:spPr>
          <a:xfrm>
            <a:off x="10415137" y="1592966"/>
            <a:ext cx="558166" cy="369332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直線箭頭接點 88">
            <a:extLst>
              <a:ext uri="{FF2B5EF4-FFF2-40B4-BE49-F238E27FC236}">
                <a16:creationId xmlns:a16="http://schemas.microsoft.com/office/drawing/2014/main" id="{805C1352-0F0A-8141-A27D-FDC920D2EBB8}"/>
              </a:ext>
            </a:extLst>
          </p:cNvPr>
          <p:cNvCxnSpPr>
            <a:cxnSpLocks/>
          </p:cNvCxnSpPr>
          <p:nvPr/>
        </p:nvCxnSpPr>
        <p:spPr>
          <a:xfrm>
            <a:off x="9752893" y="1765458"/>
            <a:ext cx="66224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5993F33E-6594-A54E-992B-6AE44A2F68AA}"/>
              </a:ext>
            </a:extLst>
          </p:cNvPr>
          <p:cNvSpPr/>
          <p:nvPr/>
        </p:nvSpPr>
        <p:spPr>
          <a:xfrm>
            <a:off x="9727394" y="1430159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7189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18" grpId="0" animBg="1"/>
      <p:bldP spid="23" grpId="0" animBg="1"/>
      <p:bldP spid="24" grpId="0" animBg="1"/>
      <p:bldP spid="27" grpId="0" animBg="1"/>
      <p:bldP spid="28" grpId="0" animBg="1"/>
      <p:bldP spid="29" grpId="0" animBg="1"/>
      <p:bldP spid="30" grpId="0"/>
      <p:bldP spid="19" grpId="0" animBg="1"/>
      <p:bldP spid="44" grpId="0" animBg="1"/>
      <p:bldP spid="45" grpId="0"/>
      <p:bldP spid="47" grpId="0" animBg="1"/>
      <p:bldP spid="36" grpId="0"/>
      <p:bldP spid="48" grpId="0"/>
      <p:bldP spid="49" grpId="0"/>
      <p:bldP spid="51" grpId="0"/>
      <p:bldP spid="55" grpId="0"/>
      <p:bldP spid="56" grpId="0" animBg="1"/>
      <p:bldP spid="5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</a:p>
        </p:txBody>
      </p:sp>
      <p:pic>
        <p:nvPicPr>
          <p:cNvPr id="43" name="圖片 42">
            <a:extLst>
              <a:ext uri="{FF2B5EF4-FFF2-40B4-BE49-F238E27FC236}">
                <a16:creationId xmlns:a16="http://schemas.microsoft.com/office/drawing/2014/main" id="{3E62E2BE-86EE-904C-A79B-F7DBE8E14F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44" name="文字方塊 43">
            <a:extLst>
              <a:ext uri="{FF2B5EF4-FFF2-40B4-BE49-F238E27FC236}">
                <a16:creationId xmlns:a16="http://schemas.microsoft.com/office/drawing/2014/main" id="{4434365A-B567-5E46-ACE4-BB7E47E5F112}"/>
              </a:ext>
            </a:extLst>
          </p:cNvPr>
          <p:cNvSpPr txBox="1"/>
          <p:nvPr/>
        </p:nvSpPr>
        <p:spPr>
          <a:xfrm>
            <a:off x="132080" y="34544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67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圓角矩形 45">
            <a:extLst>
              <a:ext uri="{FF2B5EF4-FFF2-40B4-BE49-F238E27FC236}">
                <a16:creationId xmlns:a16="http://schemas.microsoft.com/office/drawing/2014/main" id="{911E9631-5C16-7B48-B2C1-2E7C3CCB3989}"/>
              </a:ext>
            </a:extLst>
          </p:cNvPr>
          <p:cNvSpPr/>
          <p:nvPr/>
        </p:nvSpPr>
        <p:spPr>
          <a:xfrm>
            <a:off x="132080" y="1114634"/>
            <a:ext cx="5052944" cy="730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kumimoji="1"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(iterable, **</a:t>
            </a:r>
            <a:r>
              <a:rPr kumimoji="1" lang="en-US" altLang="zh-TW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kwarg</a:t>
            </a:r>
            <a:r>
              <a:rPr kumimoji="1"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029DBC9-357D-5C48-9F3C-58963C275761}"/>
              </a:ext>
            </a:extLst>
          </p:cNvPr>
          <p:cNvSpPr/>
          <p:nvPr/>
        </p:nvSpPr>
        <p:spPr>
          <a:xfrm>
            <a:off x="132080" y="1994323"/>
            <a:ext cx="1195481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dict from list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dict([('x', 5), ('y', -5)]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" altLang="zh-TW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z=8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print('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=',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{'x': 5, 'y': -5, 'z': 8}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D257C8-36E9-0648-A713-13BC0B5C407C}"/>
              </a:ext>
            </a:extLst>
          </p:cNvPr>
          <p:cNvSpPr/>
          <p:nvPr/>
        </p:nvSpPr>
        <p:spPr>
          <a:xfrm>
            <a:off x="132080" y="3919647"/>
            <a:ext cx="1052085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'''SyntaxError: positional argument follows keyword argument</a:t>
            </a:r>
          </a:p>
          <a:p>
            <a:r>
              <a:rPr lang="en-US" altLang="zh-TW" sz="32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 sz="32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dict(</a:t>
            </a:r>
            <a:r>
              <a:rPr lang="zh-TW" altLang="en-US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z=8</a:t>
            </a:r>
            <a:r>
              <a:rPr lang="zh-TW" altLang="en-US" sz="32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[('x', 5), ('y', -5)])</a:t>
            </a:r>
          </a:p>
          <a:p>
            <a:r>
              <a:rPr lang="zh-TW" altLang="en-US" sz="32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print('</a:t>
            </a:r>
            <a:r>
              <a:rPr lang="en-US" altLang="zh-TW" sz="32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 sz="32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=',</a:t>
            </a:r>
            <a:r>
              <a:rPr lang="en-US" altLang="zh-TW" sz="32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zh-TW" altLang="en-US" sz="32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 sz="32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'''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CFBCC37-86C3-A749-916A-7A84B752EB61}"/>
              </a:ext>
            </a:extLst>
          </p:cNvPr>
          <p:cNvSpPr/>
          <p:nvPr/>
        </p:nvSpPr>
        <p:spPr>
          <a:xfrm>
            <a:off x="2110060" y="5815486"/>
            <a:ext cx="79988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dict from keyword arguments "only"</a:t>
            </a:r>
          </a:p>
        </p:txBody>
      </p:sp>
    </p:spTree>
    <p:extLst>
      <p:ext uri="{BB962C8B-B14F-4D97-AF65-F5344CB8AC3E}">
        <p14:creationId xmlns:p14="http://schemas.microsoft.com/office/powerpoint/2010/main" val="433258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Infinite Loops</a:t>
            </a:r>
          </a:p>
        </p:txBody>
      </p:sp>
      <p:pic>
        <p:nvPicPr>
          <p:cNvPr id="62" name="圖片 61">
            <a:extLst>
              <a:ext uri="{FF2B5EF4-FFF2-40B4-BE49-F238E27FC236}">
                <a16:creationId xmlns:a16="http://schemas.microsoft.com/office/drawing/2014/main" id="{A983008B-E69D-BC4C-B5C0-0F5EE95622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63" name="文字方塊 62">
            <a:extLst>
              <a:ext uri="{FF2B5EF4-FFF2-40B4-BE49-F238E27FC236}">
                <a16:creationId xmlns:a16="http://schemas.microsoft.com/office/drawing/2014/main" id="{414C26AE-CE51-5047-8EE0-8DB773302491}"/>
              </a:ext>
            </a:extLst>
          </p:cNvPr>
          <p:cNvSpPr txBox="1"/>
          <p:nvPr/>
        </p:nvSpPr>
        <p:spPr>
          <a:xfrm>
            <a:off x="89477" y="345440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121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BF4F7C3-09A1-7C48-A673-A7F98DA81F87}"/>
              </a:ext>
            </a:extLst>
          </p:cNvPr>
          <p:cNvSpPr/>
          <p:nvPr/>
        </p:nvSpPr>
        <p:spPr>
          <a:xfrm>
            <a:off x="132080" y="847851"/>
            <a:ext cx="380195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" altLang="zh-TW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" altLang="zh-TW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statement1</a:t>
            </a:r>
          </a:p>
          <a:p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" altLang="zh-TW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" altLang="zh-TW" sz="3200" dirty="0">
                <a:highlight>
                  <a:srgbClr val="00FA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statement2</a:t>
            </a:r>
          </a:p>
          <a:p>
            <a:r>
              <a:rPr lang="en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" altLang="zh-TW" sz="3200" b="1" dirty="0">
                <a:solidFill>
                  <a:srgbClr val="FF0000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endParaRPr lang="en" altLang="zh-TW" sz="3200" dirty="0">
              <a:solidFill>
                <a:srgbClr val="FF0000"/>
              </a:solidFill>
              <a:highlight>
                <a:srgbClr val="00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6BFB810-CEDE-C843-A74F-AEBE71A53AB1}"/>
              </a:ext>
            </a:extLst>
          </p:cNvPr>
          <p:cNvSpPr/>
          <p:nvPr/>
        </p:nvSpPr>
        <p:spPr>
          <a:xfrm>
            <a:off x="4067659" y="811186"/>
            <a:ext cx="431236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zh-TW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 </a:t>
            </a:r>
            <a:r>
              <a:rPr lang="zh-TW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TW" altLang="en-US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 -= 1 </a:t>
            </a:r>
            <a:endParaRPr lang="en-US" altLang="zh-TW" sz="32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TW" altLang="en-US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print(n) 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&lt; 0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        </a:t>
            </a:r>
            <a:r>
              <a:rPr lang="en-US" altLang="zh-TW" sz="3200" dirty="0">
                <a:solidFill>
                  <a:srgbClr val="FF0000"/>
                </a:solidFill>
                <a:highlight>
                  <a:srgbClr val="00FA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endParaRPr lang="zh-TW" altLang="en-US" sz="3200" dirty="0">
              <a:solidFill>
                <a:srgbClr val="FF0000"/>
              </a:solidFill>
              <a:highlight>
                <a:srgbClr val="00FA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C38009E-F994-40C8-809E-0CEE765B2BAD}"/>
              </a:ext>
            </a:extLst>
          </p:cNvPr>
          <p:cNvSpPr/>
          <p:nvPr/>
        </p:nvSpPr>
        <p:spPr>
          <a:xfrm>
            <a:off x="8242679" y="889180"/>
            <a:ext cx="718466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4F5515F-6C3F-4695-99AF-CE565AE3D4B1}"/>
              </a:ext>
            </a:extLst>
          </p:cNvPr>
          <p:cNvSpPr/>
          <p:nvPr/>
        </p:nvSpPr>
        <p:spPr>
          <a:xfrm>
            <a:off x="8012391" y="1432193"/>
            <a:ext cx="1179041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02871DC-08F3-4B43-85E0-78D1BE0AD4A4}"/>
              </a:ext>
            </a:extLst>
          </p:cNvPr>
          <p:cNvSpPr/>
          <p:nvPr/>
        </p:nvSpPr>
        <p:spPr>
          <a:xfrm>
            <a:off x="8235873" y="2094411"/>
            <a:ext cx="79541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-= 1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3491E7A-5FFB-4474-8D44-C1BC66EA02A3}"/>
              </a:ext>
            </a:extLst>
          </p:cNvPr>
          <p:cNvSpPr/>
          <p:nvPr/>
        </p:nvSpPr>
        <p:spPr>
          <a:xfrm>
            <a:off x="8170659" y="3217730"/>
            <a:ext cx="889987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&lt; 0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0803541-D3CF-4DB5-8374-4095DF9BF465}"/>
              </a:ext>
            </a:extLst>
          </p:cNvPr>
          <p:cNvSpPr/>
          <p:nvPr/>
        </p:nvSpPr>
        <p:spPr>
          <a:xfrm>
            <a:off x="9072077" y="2655065"/>
            <a:ext cx="1187907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= 0 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6BA5669D-5647-4C5D-B4B7-32A20CBFC3FB}"/>
              </a:ext>
            </a:extLst>
          </p:cNvPr>
          <p:cNvSpPr/>
          <p:nvPr/>
        </p:nvSpPr>
        <p:spPr>
          <a:xfrm>
            <a:off x="9720709" y="5967419"/>
            <a:ext cx="697627" cy="369332"/>
          </a:xfrm>
          <a:prstGeom prst="rect">
            <a:avLst/>
          </a:prstGeom>
          <a:solidFill>
            <a:srgbClr val="00FA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直線箭頭接點 88">
            <a:extLst>
              <a:ext uri="{FF2B5EF4-FFF2-40B4-BE49-F238E27FC236}">
                <a16:creationId xmlns:a16="http://schemas.microsoft.com/office/drawing/2014/main" id="{7C9E158C-679A-4F9A-A12C-F889D393947E}"/>
              </a:ext>
            </a:extLst>
          </p:cNvPr>
          <p:cNvCxnSpPr>
            <a:cxnSpLocks/>
          </p:cNvCxnSpPr>
          <p:nvPr/>
        </p:nvCxnSpPr>
        <p:spPr>
          <a:xfrm>
            <a:off x="8626207" y="1795749"/>
            <a:ext cx="0" cy="2974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箭頭接點 88">
            <a:extLst>
              <a:ext uri="{FF2B5EF4-FFF2-40B4-BE49-F238E27FC236}">
                <a16:creationId xmlns:a16="http://schemas.microsoft.com/office/drawing/2014/main" id="{56D1C573-D4A9-47DC-87B9-93E40EDD48C0}"/>
              </a:ext>
            </a:extLst>
          </p:cNvPr>
          <p:cNvCxnSpPr>
            <a:cxnSpLocks/>
          </p:cNvCxnSpPr>
          <p:nvPr/>
        </p:nvCxnSpPr>
        <p:spPr>
          <a:xfrm>
            <a:off x="8635706" y="2463743"/>
            <a:ext cx="1518" cy="1913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B57714F7-A805-41FD-A593-16F8ABBFDA75}"/>
              </a:ext>
            </a:extLst>
          </p:cNvPr>
          <p:cNvSpPr/>
          <p:nvPr/>
        </p:nvSpPr>
        <p:spPr>
          <a:xfrm>
            <a:off x="8182090" y="2655065"/>
            <a:ext cx="8899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直線箭頭接點 88">
            <a:extLst>
              <a:ext uri="{FF2B5EF4-FFF2-40B4-BE49-F238E27FC236}">
                <a16:creationId xmlns:a16="http://schemas.microsoft.com/office/drawing/2014/main" id="{B91A28FD-B164-4683-ADE0-39B0D1078A6D}"/>
              </a:ext>
            </a:extLst>
          </p:cNvPr>
          <p:cNvCxnSpPr>
            <a:cxnSpLocks/>
          </p:cNvCxnSpPr>
          <p:nvPr/>
        </p:nvCxnSpPr>
        <p:spPr>
          <a:xfrm>
            <a:off x="8644796" y="3024397"/>
            <a:ext cx="3445" cy="1815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箭頭接點 88">
            <a:extLst>
              <a:ext uri="{FF2B5EF4-FFF2-40B4-BE49-F238E27FC236}">
                <a16:creationId xmlns:a16="http://schemas.microsoft.com/office/drawing/2014/main" id="{CFA60310-F788-41EF-9F25-C544D04BA2C8}"/>
              </a:ext>
            </a:extLst>
          </p:cNvPr>
          <p:cNvCxnSpPr>
            <a:cxnSpLocks/>
          </p:cNvCxnSpPr>
          <p:nvPr/>
        </p:nvCxnSpPr>
        <p:spPr>
          <a:xfrm flipH="1">
            <a:off x="8681292" y="3587061"/>
            <a:ext cx="952" cy="3569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150E5BA0-1472-41B5-AB91-8E033C54F197}"/>
              </a:ext>
            </a:extLst>
          </p:cNvPr>
          <p:cNvSpPr/>
          <p:nvPr/>
        </p:nvSpPr>
        <p:spPr>
          <a:xfrm>
            <a:off x="8026131" y="3958584"/>
            <a:ext cx="1179041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8A7EB42B-519C-4C46-BC50-7B0213CA094A}"/>
              </a:ext>
            </a:extLst>
          </p:cNvPr>
          <p:cNvSpPr/>
          <p:nvPr/>
        </p:nvSpPr>
        <p:spPr>
          <a:xfrm>
            <a:off x="8281820" y="4673449"/>
            <a:ext cx="79541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-= 1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ADE8B90-288D-47D6-B470-324339990A30}"/>
              </a:ext>
            </a:extLst>
          </p:cNvPr>
          <p:cNvSpPr/>
          <p:nvPr/>
        </p:nvSpPr>
        <p:spPr>
          <a:xfrm>
            <a:off x="8236430" y="5967419"/>
            <a:ext cx="859531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&lt; 0</a:t>
            </a:r>
          </a:p>
        </p:txBody>
      </p:sp>
      <p:cxnSp>
        <p:nvCxnSpPr>
          <p:cNvPr id="64" name="直線箭頭接點 88">
            <a:extLst>
              <a:ext uri="{FF2B5EF4-FFF2-40B4-BE49-F238E27FC236}">
                <a16:creationId xmlns:a16="http://schemas.microsoft.com/office/drawing/2014/main" id="{27B2DD6F-4E20-4FB6-A009-063432A15F86}"/>
              </a:ext>
            </a:extLst>
          </p:cNvPr>
          <p:cNvCxnSpPr>
            <a:cxnSpLocks/>
          </p:cNvCxnSpPr>
          <p:nvPr/>
        </p:nvCxnSpPr>
        <p:spPr>
          <a:xfrm>
            <a:off x="8681292" y="4318612"/>
            <a:ext cx="1" cy="3635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箭頭接點 88">
            <a:extLst>
              <a:ext uri="{FF2B5EF4-FFF2-40B4-BE49-F238E27FC236}">
                <a16:creationId xmlns:a16="http://schemas.microsoft.com/office/drawing/2014/main" id="{20BE179F-28FD-4EB2-B817-008DAA851A77}"/>
              </a:ext>
            </a:extLst>
          </p:cNvPr>
          <p:cNvCxnSpPr>
            <a:cxnSpLocks/>
          </p:cNvCxnSpPr>
          <p:nvPr/>
        </p:nvCxnSpPr>
        <p:spPr>
          <a:xfrm>
            <a:off x="8684370" y="5042781"/>
            <a:ext cx="0" cy="2731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B9967C35-579B-4CC3-9E72-A1D9379BBE93}"/>
              </a:ext>
            </a:extLst>
          </p:cNvPr>
          <p:cNvSpPr/>
          <p:nvPr/>
        </p:nvSpPr>
        <p:spPr>
          <a:xfrm>
            <a:off x="8215556" y="5313011"/>
            <a:ext cx="8899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直線箭頭接點 88">
            <a:extLst>
              <a:ext uri="{FF2B5EF4-FFF2-40B4-BE49-F238E27FC236}">
                <a16:creationId xmlns:a16="http://schemas.microsoft.com/office/drawing/2014/main" id="{976CA4AE-02FC-47AC-9987-66A9FCFBF351}"/>
              </a:ext>
            </a:extLst>
          </p:cNvPr>
          <p:cNvCxnSpPr>
            <a:cxnSpLocks/>
          </p:cNvCxnSpPr>
          <p:nvPr/>
        </p:nvCxnSpPr>
        <p:spPr>
          <a:xfrm>
            <a:off x="8683937" y="5682343"/>
            <a:ext cx="0" cy="2731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E097FA13-2C0C-4CB3-B34C-E2273032935E}"/>
              </a:ext>
            </a:extLst>
          </p:cNvPr>
          <p:cNvSpPr/>
          <p:nvPr/>
        </p:nvSpPr>
        <p:spPr>
          <a:xfrm>
            <a:off x="8012391" y="3597258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zh-TW" altLang="en-US" dirty="0"/>
          </a:p>
        </p:txBody>
      </p:sp>
      <p:cxnSp>
        <p:nvCxnSpPr>
          <p:cNvPr id="68" name="直線箭頭接點 88">
            <a:extLst>
              <a:ext uri="{FF2B5EF4-FFF2-40B4-BE49-F238E27FC236}">
                <a16:creationId xmlns:a16="http://schemas.microsoft.com/office/drawing/2014/main" id="{9C4B1C5C-EE69-4D9C-864B-BBF2FC69DD76}"/>
              </a:ext>
            </a:extLst>
          </p:cNvPr>
          <p:cNvCxnSpPr>
            <a:cxnSpLocks/>
          </p:cNvCxnSpPr>
          <p:nvPr/>
        </p:nvCxnSpPr>
        <p:spPr>
          <a:xfrm>
            <a:off x="9060646" y="3396294"/>
            <a:ext cx="60538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DA63371C-C760-42B5-893E-80FA5AE81673}"/>
              </a:ext>
            </a:extLst>
          </p:cNvPr>
          <p:cNvSpPr/>
          <p:nvPr/>
        </p:nvSpPr>
        <p:spPr>
          <a:xfrm>
            <a:off x="9647444" y="3201135"/>
            <a:ext cx="61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zh-TW" altLang="en-US" dirty="0"/>
          </a:p>
        </p:txBody>
      </p:sp>
      <p:cxnSp>
        <p:nvCxnSpPr>
          <p:cNvPr id="70" name="直線箭頭接點 88">
            <a:extLst>
              <a:ext uri="{FF2B5EF4-FFF2-40B4-BE49-F238E27FC236}">
                <a16:creationId xmlns:a16="http://schemas.microsoft.com/office/drawing/2014/main" id="{E8938331-8C5A-4BBF-BEB6-39056EE1D294}"/>
              </a:ext>
            </a:extLst>
          </p:cNvPr>
          <p:cNvCxnSpPr>
            <a:cxnSpLocks/>
          </p:cNvCxnSpPr>
          <p:nvPr/>
        </p:nvCxnSpPr>
        <p:spPr>
          <a:xfrm>
            <a:off x="9102708" y="6150195"/>
            <a:ext cx="61800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06E6D137-452A-411A-B394-C50FCF87BCD5}"/>
              </a:ext>
            </a:extLst>
          </p:cNvPr>
          <p:cNvSpPr/>
          <p:nvPr/>
        </p:nvSpPr>
        <p:spPr>
          <a:xfrm>
            <a:off x="9053490" y="5818896"/>
            <a:ext cx="61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zh-TW" altLang="en-US" dirty="0"/>
          </a:p>
        </p:txBody>
      </p:sp>
      <p:cxnSp>
        <p:nvCxnSpPr>
          <p:cNvPr id="74" name="直線箭頭接點 88">
            <a:extLst>
              <a:ext uri="{FF2B5EF4-FFF2-40B4-BE49-F238E27FC236}">
                <a16:creationId xmlns:a16="http://schemas.microsoft.com/office/drawing/2014/main" id="{914337D1-BAAF-4E1B-8716-F8E56ADCC2D5}"/>
              </a:ext>
            </a:extLst>
          </p:cNvPr>
          <p:cNvCxnSpPr>
            <a:cxnSpLocks/>
          </p:cNvCxnSpPr>
          <p:nvPr/>
        </p:nvCxnSpPr>
        <p:spPr>
          <a:xfrm>
            <a:off x="8682243" y="6336794"/>
            <a:ext cx="0" cy="4344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64E5E8FE-EF05-4F38-BB80-B16498C1F3B4}"/>
              </a:ext>
            </a:extLst>
          </p:cNvPr>
          <p:cNvSpPr/>
          <p:nvPr/>
        </p:nvSpPr>
        <p:spPr>
          <a:xfrm>
            <a:off x="8034121" y="6321905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zh-TW" altLang="en-US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96FAC32B-2FAB-4A8D-97A1-89036197E69A}"/>
              </a:ext>
            </a:extLst>
          </p:cNvPr>
          <p:cNvSpPr/>
          <p:nvPr/>
        </p:nvSpPr>
        <p:spPr>
          <a:xfrm>
            <a:off x="9105542" y="5302616"/>
            <a:ext cx="1230334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= -1 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直線箭頭接點 88">
            <a:extLst>
              <a:ext uri="{FF2B5EF4-FFF2-40B4-BE49-F238E27FC236}">
                <a16:creationId xmlns:a16="http://schemas.microsoft.com/office/drawing/2014/main" id="{9F673B38-CE28-4A89-87CC-C79C8FC2FD81}"/>
              </a:ext>
            </a:extLst>
          </p:cNvPr>
          <p:cNvCxnSpPr>
            <a:cxnSpLocks/>
          </p:cNvCxnSpPr>
          <p:nvPr/>
        </p:nvCxnSpPr>
        <p:spPr>
          <a:xfrm>
            <a:off x="8633580" y="1262205"/>
            <a:ext cx="3644" cy="1699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9D547D6A-96A5-2F48-B36D-D9B673556FC2}"/>
              </a:ext>
            </a:extLst>
          </p:cNvPr>
          <p:cNvSpPr/>
          <p:nvPr/>
        </p:nvSpPr>
        <p:spPr>
          <a:xfrm>
            <a:off x="8022867" y="1753226"/>
            <a:ext cx="61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zh-TW" altLang="en-US" dirty="0"/>
          </a:p>
        </p:txBody>
      </p:sp>
      <p:cxnSp>
        <p:nvCxnSpPr>
          <p:cNvPr id="41" name="直線箭頭接點 88">
            <a:extLst>
              <a:ext uri="{FF2B5EF4-FFF2-40B4-BE49-F238E27FC236}">
                <a16:creationId xmlns:a16="http://schemas.microsoft.com/office/drawing/2014/main" id="{3EA40247-3720-6145-8467-D983CA7BDEA4}"/>
              </a:ext>
            </a:extLst>
          </p:cNvPr>
          <p:cNvCxnSpPr>
            <a:cxnSpLocks/>
          </p:cNvCxnSpPr>
          <p:nvPr/>
        </p:nvCxnSpPr>
        <p:spPr>
          <a:xfrm>
            <a:off x="9191432" y="1616859"/>
            <a:ext cx="60538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0E3902B4-3CFD-FC41-978D-379B40957A94}"/>
              </a:ext>
            </a:extLst>
          </p:cNvPr>
          <p:cNvSpPr/>
          <p:nvPr/>
        </p:nvSpPr>
        <p:spPr>
          <a:xfrm>
            <a:off x="9750586" y="1432193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zh-TW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030D74A-30AF-7747-93A6-AC81CCDAEDCB}"/>
              </a:ext>
            </a:extLst>
          </p:cNvPr>
          <p:cNvSpPr/>
          <p:nvPr/>
        </p:nvSpPr>
        <p:spPr>
          <a:xfrm>
            <a:off x="9754646" y="3967749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zh-TW" altLang="en-US" dirty="0"/>
          </a:p>
        </p:txBody>
      </p:sp>
      <p:cxnSp>
        <p:nvCxnSpPr>
          <p:cNvPr id="47" name="直線箭頭接點 88">
            <a:extLst>
              <a:ext uri="{FF2B5EF4-FFF2-40B4-BE49-F238E27FC236}">
                <a16:creationId xmlns:a16="http://schemas.microsoft.com/office/drawing/2014/main" id="{7ADD9596-C52D-4F41-8E78-6801D79F4EFA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9205172" y="4152415"/>
            <a:ext cx="5494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D808F9CF-7CD5-8744-8A52-607C7479AE77}"/>
              </a:ext>
            </a:extLst>
          </p:cNvPr>
          <p:cNvSpPr/>
          <p:nvPr/>
        </p:nvSpPr>
        <p:spPr>
          <a:xfrm>
            <a:off x="8073753" y="4282188"/>
            <a:ext cx="61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646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5" grpId="0" animBg="1"/>
      <p:bldP spid="37" grpId="0" animBg="1"/>
      <p:bldP spid="38" grpId="0" animBg="1"/>
      <p:bldP spid="43" grpId="0"/>
      <p:bldP spid="44" grpId="0" animBg="1"/>
      <p:bldP spid="53" grpId="0" animBg="1"/>
      <p:bldP spid="59" grpId="0" animBg="1"/>
      <p:bldP spid="60" grpId="0" animBg="1"/>
      <p:bldP spid="61" grpId="0" animBg="1"/>
      <p:bldP spid="66" grpId="0" animBg="1"/>
      <p:bldP spid="2" grpId="0"/>
      <p:bldP spid="69" grpId="0"/>
      <p:bldP spid="71" grpId="0"/>
      <p:bldP spid="75" grpId="0"/>
      <p:bldP spid="76" grpId="0"/>
      <p:bldP spid="39" grpId="0"/>
      <p:bldP spid="42" grpId="0"/>
      <p:bldP spid="46" grpId="0"/>
      <p:bldP spid="4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Nested While Loops</a:t>
            </a:r>
          </a:p>
        </p:txBody>
      </p:sp>
      <p:pic>
        <p:nvPicPr>
          <p:cNvPr id="62" name="圖片 61">
            <a:extLst>
              <a:ext uri="{FF2B5EF4-FFF2-40B4-BE49-F238E27FC236}">
                <a16:creationId xmlns:a16="http://schemas.microsoft.com/office/drawing/2014/main" id="{A983008B-E69D-BC4C-B5C0-0F5EE95622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63" name="文字方塊 62">
            <a:extLst>
              <a:ext uri="{FF2B5EF4-FFF2-40B4-BE49-F238E27FC236}">
                <a16:creationId xmlns:a16="http://schemas.microsoft.com/office/drawing/2014/main" id="{414C26AE-CE51-5047-8EE0-8DB773302491}"/>
              </a:ext>
            </a:extLst>
          </p:cNvPr>
          <p:cNvSpPr txBox="1"/>
          <p:nvPr/>
        </p:nvSpPr>
        <p:spPr>
          <a:xfrm>
            <a:off x="82391" y="345440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122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BF4F7C3-09A1-7C48-A673-A7F98DA81F87}"/>
              </a:ext>
            </a:extLst>
          </p:cNvPr>
          <p:cNvSpPr/>
          <p:nvPr/>
        </p:nvSpPr>
        <p:spPr>
          <a:xfrm>
            <a:off x="132079" y="1257108"/>
            <a:ext cx="448196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" altLang="zh-TW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 1</a:t>
            </a:r>
            <a:r>
              <a:rPr lang="en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kumimoji="1"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ndented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statement1</a:t>
            </a:r>
            <a:endParaRPr lang="en" altLang="zh-TW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while </a:t>
            </a:r>
            <a:r>
              <a:rPr lang="en" altLang="zh-TW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 2</a:t>
            </a:r>
            <a:r>
              <a:rPr lang="en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kumimoji="1" lang="en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1"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ndented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statement2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63825FC-DF7E-784C-BC38-AC9B33C410FD}"/>
              </a:ext>
            </a:extLst>
          </p:cNvPr>
          <p:cNvSpPr/>
          <p:nvPr/>
        </p:nvSpPr>
        <p:spPr>
          <a:xfrm>
            <a:off x="4614040" y="1257108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[1, 2]</a:t>
            </a:r>
          </a:p>
          <a:p>
            <a:r>
              <a:rPr lang="zh-TW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len(a)</a:t>
            </a:r>
            <a:r>
              <a:rPr lang="zh-TW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zh-TW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print('outer:', a</a:t>
            </a:r>
            <a:r>
              <a:rPr lang="zh-TW" altLang="en-US" sz="32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.pop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(0))</a:t>
            </a:r>
          </a:p>
          <a:p>
            <a:r>
              <a:rPr lang="zh-TW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b = [3, 4]</a:t>
            </a:r>
          </a:p>
          <a:p>
            <a:r>
              <a:rPr lang="zh-TW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TW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len(b)</a:t>
            </a:r>
            <a:r>
              <a:rPr lang="zh-TW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zh-TW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print('inner:', b</a:t>
            </a:r>
            <a:r>
              <a:rPr lang="zh-TW" altLang="en-US" sz="32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.pop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(0))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FCF3F944-39CA-2D40-B500-3EB3D749F9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4352" y="1630935"/>
            <a:ext cx="1563445" cy="255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8327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E37F0E2-A711-CC48-B5C7-D0984A539196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</a:t>
            </a:r>
            <a:endParaRPr kumimoji="1" lang="zh-TW" altLang="en-US" sz="4400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213400F9-CCA7-A94D-8817-6D3388BB70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A3A1CD71-1D6A-4B5B-9CEA-EBE36E7553B4}"/>
              </a:ext>
            </a:extLst>
          </p:cNvPr>
          <p:cNvSpPr/>
          <p:nvPr/>
        </p:nvSpPr>
        <p:spPr>
          <a:xfrm>
            <a:off x="352653" y="972044"/>
            <a:ext cx="8380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animals = ['cat', 'dog', 'monkey']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animal in animals: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zh-TW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print(animal)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F123F5E-E8BD-42B1-A7E0-15C13DFF0A25}"/>
              </a:ext>
            </a:extLst>
          </p:cNvPr>
          <p:cNvSpPr/>
          <p:nvPr/>
        </p:nvSpPr>
        <p:spPr>
          <a:xfrm>
            <a:off x="360001" y="2591461"/>
            <a:ext cx="433329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"Hey Jude":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"u":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break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C1420D0-68DA-47B2-8163-7E1762A6776C}"/>
              </a:ext>
            </a:extLst>
          </p:cNvPr>
          <p:cNvSpPr/>
          <p:nvPr/>
        </p:nvSpPr>
        <p:spPr>
          <a:xfrm>
            <a:off x="352652" y="4690444"/>
            <a:ext cx="787694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"Hey Jude":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"u":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continue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A238C9F-DC86-4FD6-B2EF-BD9D1C4236C8}"/>
              </a:ext>
            </a:extLst>
          </p:cNvPr>
          <p:cNvSpPr/>
          <p:nvPr/>
        </p:nvSpPr>
        <p:spPr>
          <a:xfrm>
            <a:off x="5334000" y="2568471"/>
            <a:ext cx="60960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sequences = [0, 1, 2, 3, 4, 5]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1: 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print(sequences[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], end = " ")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(sequences):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print("No elements left.")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break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89EBDEC-0E56-4740-BCF2-54FB76E94D15}"/>
              </a:ext>
            </a:extLst>
          </p:cNvPr>
          <p:cNvSpPr txBox="1"/>
          <p:nvPr/>
        </p:nvSpPr>
        <p:spPr>
          <a:xfrm>
            <a:off x="75306" y="345440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123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545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</a:p>
        </p:txBody>
      </p:sp>
      <p:pic>
        <p:nvPicPr>
          <p:cNvPr id="43" name="圖片 42">
            <a:extLst>
              <a:ext uri="{FF2B5EF4-FFF2-40B4-BE49-F238E27FC236}">
                <a16:creationId xmlns:a16="http://schemas.microsoft.com/office/drawing/2014/main" id="{3E62E2BE-86EE-904C-A79B-F7DBE8E14F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44" name="文字方塊 43">
            <a:extLst>
              <a:ext uri="{FF2B5EF4-FFF2-40B4-BE49-F238E27FC236}">
                <a16:creationId xmlns:a16="http://schemas.microsoft.com/office/drawing/2014/main" id="{4434365A-B567-5E46-ACE4-BB7E47E5F112}"/>
              </a:ext>
            </a:extLst>
          </p:cNvPr>
          <p:cNvSpPr txBox="1"/>
          <p:nvPr/>
        </p:nvSpPr>
        <p:spPr>
          <a:xfrm>
            <a:off x="132080" y="34544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68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圓角矩形 45">
            <a:extLst>
              <a:ext uri="{FF2B5EF4-FFF2-40B4-BE49-F238E27FC236}">
                <a16:creationId xmlns:a16="http://schemas.microsoft.com/office/drawing/2014/main" id="{911E9631-5C16-7B48-B2C1-2E7C3CCB3989}"/>
              </a:ext>
            </a:extLst>
          </p:cNvPr>
          <p:cNvSpPr/>
          <p:nvPr/>
        </p:nvSpPr>
        <p:spPr>
          <a:xfrm>
            <a:off x="132080" y="1114634"/>
            <a:ext cx="5052944" cy="730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kumimoji="1"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(mapping, **</a:t>
            </a:r>
            <a:r>
              <a:rPr kumimoji="1" lang="en-US" altLang="zh-TW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kwarg</a:t>
            </a:r>
            <a:r>
              <a:rPr kumimoji="1"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D257C8-36E9-0648-A713-13BC0B5C407C}"/>
              </a:ext>
            </a:extLst>
          </p:cNvPr>
          <p:cNvSpPr/>
          <p:nvPr/>
        </p:nvSpPr>
        <p:spPr>
          <a:xfrm>
            <a:off x="132080" y="4367081"/>
            <a:ext cx="911702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32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'''</a:t>
            </a:r>
            <a:r>
              <a:rPr lang="en" altLang="zh-TW" sz="3200" dirty="0" err="1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TypeError</a:t>
            </a:r>
            <a:r>
              <a:rPr lang="en" altLang="zh-TW" sz="32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" altLang="zh-TW" sz="3200" dirty="0" err="1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" altLang="zh-TW" sz="32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expected at most 1 arguments, got 2</a:t>
            </a:r>
          </a:p>
          <a:p>
            <a:r>
              <a:rPr lang="en" altLang="zh-TW" sz="32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= </a:t>
            </a:r>
            <a:r>
              <a:rPr lang="en" altLang="zh-TW" sz="3200" dirty="0" err="1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" altLang="zh-TW" sz="32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({'x': 4, 'y': 5}, </a:t>
            </a:r>
            <a:r>
              <a:rPr lang="en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[('z', 8)]</a:t>
            </a:r>
            <a:r>
              <a:rPr lang="en" altLang="zh-TW" sz="32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" altLang="zh-TW" sz="32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print(‘a =', a)</a:t>
            </a:r>
          </a:p>
          <a:p>
            <a:r>
              <a:rPr lang="en" altLang="zh-TW" sz="32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'''</a:t>
            </a:r>
            <a:endParaRPr lang="zh-TW" altLang="en-US" sz="3200" dirty="0">
              <a:solidFill>
                <a:srgbClr val="0071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C2AA145-F32B-5D4A-89C5-75B32A506716}"/>
              </a:ext>
            </a:extLst>
          </p:cNvPr>
          <p:cNvSpPr/>
          <p:nvPr/>
        </p:nvSpPr>
        <p:spPr>
          <a:xfrm>
            <a:off x="132080" y="1937128"/>
            <a:ext cx="1122960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dict({'x': 4, 'y': 5})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print('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=',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{'x': 4, 'y': 5}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67511E3-65E8-47C7-A1BC-7E368E0BBDB6}"/>
              </a:ext>
            </a:extLst>
          </p:cNvPr>
          <p:cNvSpPr/>
          <p:nvPr/>
        </p:nvSpPr>
        <p:spPr>
          <a:xfrm>
            <a:off x="132080" y="3109660"/>
            <a:ext cx="774751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dict({'x': 4, 'y': 5}, </a:t>
            </a:r>
            <a:r>
              <a:rPr lang="zh-TW" altLang="en-US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z=8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print('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=',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{'x': 4, 'y': 5, 'z': 8}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29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E37F0E2-A711-CC48-B5C7-D0984A539196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Built-in Types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246F18E-0687-8A40-B07D-58E0C8E03ABB}"/>
              </a:ext>
            </a:extLst>
          </p:cNvPr>
          <p:cNvSpPr/>
          <p:nvPr/>
        </p:nvSpPr>
        <p:spPr>
          <a:xfrm>
            <a:off x="120055" y="935776"/>
            <a:ext cx="1195189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Immutable object (str, int, tuple, etc.):</a:t>
            </a:r>
            <a:r>
              <a:rPr lang="e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 All the variables that refer to it will always see the same value, but operations that transform that value into a new value always </a:t>
            </a:r>
            <a:r>
              <a:rPr lang="en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return a new object</a:t>
            </a:r>
            <a:r>
              <a:rPr lang="e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.</a:t>
            </a:r>
          </a:p>
          <a:p>
            <a:r>
              <a:rPr lang="en" altLang="zh-TW" sz="2400" b="1" dirty="0">
                <a:solidFill>
                  <a:srgbClr val="404040"/>
                </a:solidFill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Mutable object (list, </a:t>
            </a:r>
            <a:r>
              <a:rPr lang="en" altLang="zh-TW" sz="2400" b="1" dirty="0" err="1">
                <a:solidFill>
                  <a:srgbClr val="404040"/>
                </a:solidFill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dict</a:t>
            </a:r>
            <a:r>
              <a:rPr lang="en" altLang="zh-TW" sz="2400" b="1" dirty="0">
                <a:solidFill>
                  <a:srgbClr val="404040"/>
                </a:solidFill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, set, etc.):</a:t>
            </a:r>
            <a:r>
              <a:rPr lang="en" altLang="zh-TW" sz="2400" dirty="0">
                <a:solidFill>
                  <a:srgbClr val="404040"/>
                </a:solidFill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 We can use some specific operations to mutate it and all the variables that refer to it will </a:t>
            </a:r>
            <a:r>
              <a:rPr lang="en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see the change</a:t>
            </a:r>
            <a:r>
              <a:rPr lang="en" altLang="zh-TW" sz="2400" dirty="0">
                <a:solidFill>
                  <a:srgbClr val="404040"/>
                </a:solidFill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.</a:t>
            </a:r>
            <a:endParaRPr lang="zh-TW" altLang="en-US" sz="2400" dirty="0">
              <a:latin typeface="Times New Roman" panose="02020603050405020304" pitchFamily="18" charset="0"/>
              <a:ea typeface="BiauKai" panose="0201060100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FF5F1AD-A64A-5E47-A3CE-FAB889AE79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CFAB5A30-08F9-3B49-B98A-0771D410E0CD}"/>
              </a:ext>
            </a:extLst>
          </p:cNvPr>
          <p:cNvSpPr txBox="1"/>
          <p:nvPr/>
        </p:nvSpPr>
        <p:spPr>
          <a:xfrm>
            <a:off x="132080" y="34544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69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9C90E228-A2B7-894D-8173-DC487613E7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973425"/>
              </p:ext>
            </p:extLst>
          </p:nvPr>
        </p:nvGraphicFramePr>
        <p:xfrm>
          <a:off x="870935" y="2632690"/>
          <a:ext cx="10450131" cy="4080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5684">
                  <a:extLst>
                    <a:ext uri="{9D8B030D-6E8A-4147-A177-3AD203B41FA5}">
                      <a16:colId xmlns:a16="http://schemas.microsoft.com/office/drawing/2014/main" val="2741060992"/>
                    </a:ext>
                  </a:extLst>
                </a:gridCol>
                <a:gridCol w="3056703">
                  <a:extLst>
                    <a:ext uri="{9D8B030D-6E8A-4147-A177-3AD203B41FA5}">
                      <a16:colId xmlns:a16="http://schemas.microsoft.com/office/drawing/2014/main" val="625918825"/>
                    </a:ext>
                  </a:extLst>
                </a:gridCol>
                <a:gridCol w="3167744">
                  <a:extLst>
                    <a:ext uri="{9D8B030D-6E8A-4147-A177-3AD203B41FA5}">
                      <a16:colId xmlns:a16="http://schemas.microsoft.com/office/drawing/2014/main" val="974516128"/>
                    </a:ext>
                  </a:extLst>
                </a:gridCol>
              </a:tblGrid>
              <a:tr h="4054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Mutable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Immutable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2931762"/>
                  </a:ext>
                </a:extLst>
              </a:tr>
              <a:tr h="74497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integer, float, complex</a:t>
                      </a:r>
                      <a:endParaRPr lang="zh-TW" altLang="en-US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>
                          <a:solidFill>
                            <a:srgbClr val="0071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✓</a:t>
                      </a:r>
                      <a:endParaRPr lang="zh-TW" altLang="en-US" sz="2800" b="1" dirty="0">
                        <a:solidFill>
                          <a:srgbClr val="0071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8690749"/>
                  </a:ext>
                </a:extLst>
              </a:tr>
              <a:tr h="74497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endParaRPr lang="zh-TW" altLang="en-US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>
                          <a:solidFill>
                            <a:srgbClr val="0071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✓</a:t>
                      </a:r>
                      <a:endParaRPr lang="zh-TW" altLang="en-US" sz="2800" b="1" dirty="0">
                        <a:solidFill>
                          <a:srgbClr val="0071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3699299"/>
                  </a:ext>
                </a:extLst>
              </a:tr>
              <a:tr h="405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</a:t>
                      </a:r>
                      <a:endParaRPr lang="zh-TW" altLang="en-US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✓</a:t>
                      </a:r>
                      <a:endParaRPr lang="zh-TW" altLang="en-US" sz="28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800" b="1" dirty="0">
                        <a:solidFill>
                          <a:srgbClr val="0071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4978942"/>
                  </a:ext>
                </a:extLst>
              </a:tr>
              <a:tr h="405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tuple</a:t>
                      </a:r>
                      <a:endParaRPr lang="zh-TW" altLang="en-US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>
                          <a:solidFill>
                            <a:srgbClr val="0071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✓</a:t>
                      </a:r>
                      <a:endParaRPr lang="zh-TW" altLang="en-US" sz="2800" b="1" dirty="0">
                        <a:solidFill>
                          <a:srgbClr val="0071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66870"/>
                  </a:ext>
                </a:extLst>
              </a:tr>
              <a:tr h="405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range</a:t>
                      </a:r>
                      <a:endParaRPr lang="zh-TW" altLang="en-US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>
                          <a:solidFill>
                            <a:srgbClr val="0071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✓</a:t>
                      </a:r>
                      <a:endParaRPr lang="zh-TW" altLang="en-US" sz="2800" b="1" dirty="0">
                        <a:solidFill>
                          <a:srgbClr val="0071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0685885"/>
                  </a:ext>
                </a:extLst>
              </a:tr>
              <a:tr h="405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dictionary</a:t>
                      </a:r>
                      <a:endParaRPr lang="zh-TW" altLang="en-US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✓</a:t>
                      </a:r>
                      <a:endParaRPr lang="zh-TW" altLang="en-US" sz="28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7578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3947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E37F0E2-A711-CC48-B5C7-D0984A539196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kumimoji="1" lang="en-US" altLang="zh-C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7" name="圖片 46">
            <a:extLst>
              <a:ext uri="{FF2B5EF4-FFF2-40B4-BE49-F238E27FC236}">
                <a16:creationId xmlns:a16="http://schemas.microsoft.com/office/drawing/2014/main" id="{C19FB2F7-3D50-2643-A1FB-5431E753BF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49" name="文字方塊 48">
            <a:extLst>
              <a:ext uri="{FF2B5EF4-FFF2-40B4-BE49-F238E27FC236}">
                <a16:creationId xmlns:a16="http://schemas.microsoft.com/office/drawing/2014/main" id="{456C0732-990E-0D48-9ED9-B78731FB0D16}"/>
              </a:ext>
            </a:extLst>
          </p:cNvPr>
          <p:cNvSpPr txBox="1"/>
          <p:nvPr/>
        </p:nvSpPr>
        <p:spPr>
          <a:xfrm>
            <a:off x="139427" y="34544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70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5DAE35DA-2D6F-824B-B923-90440D680A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7746" y="4917330"/>
            <a:ext cx="2894862" cy="411202"/>
          </a:xfrm>
          <a:prstGeom prst="rect">
            <a:avLst/>
          </a:prstGeom>
        </p:spPr>
      </p:pic>
      <p:sp>
        <p:nvSpPr>
          <p:cNvPr id="51" name="圓角矩形 50">
            <a:extLst>
              <a:ext uri="{FF2B5EF4-FFF2-40B4-BE49-F238E27FC236}">
                <a16:creationId xmlns:a16="http://schemas.microsoft.com/office/drawing/2014/main" id="{CEB915CF-CC42-6444-B00C-BC0D4C434D5F}"/>
              </a:ext>
            </a:extLst>
          </p:cNvPr>
          <p:cNvSpPr/>
          <p:nvPr/>
        </p:nvSpPr>
        <p:spPr>
          <a:xfrm>
            <a:off x="1827745" y="1595381"/>
            <a:ext cx="2894862" cy="730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</a:t>
            </a:r>
            <a:endParaRPr kumimoji="1"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圓角矩形 51">
            <a:extLst>
              <a:ext uri="{FF2B5EF4-FFF2-40B4-BE49-F238E27FC236}">
                <a16:creationId xmlns:a16="http://schemas.microsoft.com/office/drawing/2014/main" id="{FE557314-7FF9-7C4B-87C8-1A5FF5512EF3}"/>
              </a:ext>
            </a:extLst>
          </p:cNvPr>
          <p:cNvSpPr/>
          <p:nvPr/>
        </p:nvSpPr>
        <p:spPr>
          <a:xfrm>
            <a:off x="7238668" y="1595381"/>
            <a:ext cx="2894862" cy="730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endParaRPr kumimoji="1"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99B94382-B9C9-3144-A6E8-B5695AA2A7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8668" y="3142053"/>
            <a:ext cx="2895600" cy="622300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064D5A9E-EE32-EB43-8483-B6C5F554B4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9760" y="2893806"/>
            <a:ext cx="2873768" cy="1118795"/>
          </a:xfrm>
          <a:prstGeom prst="rect">
            <a:avLst/>
          </a:prstGeom>
        </p:spPr>
      </p:pic>
      <p:sp>
        <p:nvSpPr>
          <p:cNvPr id="20" name="向左箭號 19">
            <a:extLst>
              <a:ext uri="{FF2B5EF4-FFF2-40B4-BE49-F238E27FC236}">
                <a16:creationId xmlns:a16="http://schemas.microsoft.com/office/drawing/2014/main" id="{56F2459F-676F-824C-BB37-FA753EF90470}"/>
              </a:ext>
            </a:extLst>
          </p:cNvPr>
          <p:cNvSpPr/>
          <p:nvPr/>
        </p:nvSpPr>
        <p:spPr>
          <a:xfrm>
            <a:off x="4957329" y="4012601"/>
            <a:ext cx="978408" cy="484632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3" name="向左箭號 52">
            <a:extLst>
              <a:ext uri="{FF2B5EF4-FFF2-40B4-BE49-F238E27FC236}">
                <a16:creationId xmlns:a16="http://schemas.microsoft.com/office/drawing/2014/main" id="{71EFDB22-48DA-9A42-8E09-B5E25BCEB640}"/>
              </a:ext>
            </a:extLst>
          </p:cNvPr>
          <p:cNvSpPr/>
          <p:nvPr/>
        </p:nvSpPr>
        <p:spPr>
          <a:xfrm rot="10800000">
            <a:off x="5935738" y="4012601"/>
            <a:ext cx="978408" cy="484632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7F18262-D9D0-EB4C-B2D3-B895C9CF19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3969" y="4917329"/>
            <a:ext cx="1184259" cy="41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481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39148</TotalTime>
  <Words>5588</Words>
  <Application>Microsoft Macintosh PowerPoint</Application>
  <PresentationFormat>寬螢幕</PresentationFormat>
  <Paragraphs>1158</Paragraphs>
  <Slides>62</Slides>
  <Notes>61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62</vt:i4>
      </vt:variant>
    </vt:vector>
  </HeadingPairs>
  <TitlesOfParts>
    <vt:vector size="69" baseType="lpstr">
      <vt:lpstr>Arial</vt:lpstr>
      <vt:lpstr>Calibri</vt:lpstr>
      <vt:lpstr>Calibri Light</vt:lpstr>
      <vt:lpstr>Cambria Math</vt:lpstr>
      <vt:lpstr>Times New Roman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延齡 楊</dc:creator>
  <cp:lastModifiedBy>延齡 楊</cp:lastModifiedBy>
  <cp:revision>537</cp:revision>
  <dcterms:created xsi:type="dcterms:W3CDTF">2018-08-01T14:50:05Z</dcterms:created>
  <dcterms:modified xsi:type="dcterms:W3CDTF">2020-07-10T01:09:26Z</dcterms:modified>
</cp:coreProperties>
</file>