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9413" y="1472750"/>
            <a:ext cx="1812300" cy="20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925413" y="1461950"/>
            <a:ext cx="1812300" cy="20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Output:</a:t>
            </a:r>
            <a:endParaRPr sz="1000"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Score (compared to our farm data)</a:t>
            </a:r>
            <a:endParaRPr sz="1000"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CO2</a:t>
            </a:r>
            <a:endParaRPr sz="1000"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NO2</a:t>
            </a:r>
            <a:endParaRPr sz="1000"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CH4</a:t>
            </a:r>
            <a:endParaRPr sz="1000"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Blurb about how to improve based on which category is the worst</a:t>
            </a:r>
            <a:endParaRPr sz="1000"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Redo button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729088" y="1433550"/>
            <a:ext cx="1812300" cy="20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Type of animal (use emoji or clipart instead of text)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545613" y="1472750"/>
            <a:ext cx="1812300" cy="20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19213" y="1811375"/>
            <a:ext cx="129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br>
              <a:rPr lang="en"/>
            </a:br>
            <a:r>
              <a:rPr lang="en"/>
              <a:t>To </a:t>
            </a:r>
            <a:br>
              <a:rPr lang="en"/>
            </a:br>
            <a:r>
              <a:rPr lang="en"/>
              <a:t>Cowculator!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802138" y="1682150"/>
            <a:ext cx="123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Blurb on why it matters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your footprint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847538" y="1613975"/>
            <a:ext cx="133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Range of acres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5049375" y="2946475"/>
            <a:ext cx="9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231675" y="2242325"/>
            <a:ext cx="786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442700" y="2242325"/>
            <a:ext cx="846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011925" y="2259750"/>
            <a:ext cx="786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