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:Andrew Nathan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:311121104006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4" name="TextBox 3">
            <a:extLst>
              <a:ext uri="{FF2B5EF4-FFF2-40B4-BE49-F238E27FC236}">
                <a16:creationId xmlns:a16="http://schemas.microsoft.com/office/drawing/2014/main" id="{570E60DA-ABDB-A143-2EA9-60BC44BC1FFC}"/>
              </a:ext>
            </a:extLst>
          </p:cNvPr>
          <p:cNvSpPr txBox="1"/>
          <p:nvPr/>
        </p:nvSpPr>
        <p:spPr>
          <a:xfrm>
            <a:off x="5617508"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 ICAM College of Engineering and Technology</a:t>
            </a: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23738A16-C42D-76AD-79A2-C2269705E862}"/>
              </a:ext>
            </a:extLst>
          </p:cNvPr>
          <p:cNvPicPr>
            <a:picLocks noChangeAspect="1"/>
          </p:cNvPicPr>
          <p:nvPr/>
        </p:nvPicPr>
        <p:blipFill>
          <a:blip r:embed="rId2"/>
          <a:stretch>
            <a:fillRect/>
          </a:stretch>
        </p:blipFill>
        <p:spPr>
          <a:xfrm>
            <a:off x="0" y="1625707"/>
            <a:ext cx="9144000" cy="430277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Playlist</a:t>
            </a:r>
            <a:br>
              <a:rPr lang="en-US" b="1" dirty="0"/>
            </a:br>
            <a:endParaRPr lang="en-US" b="1" dirty="0"/>
          </a:p>
        </p:txBody>
      </p:sp>
      <p:pic>
        <p:nvPicPr>
          <p:cNvPr id="4" name="Picture 3">
            <a:extLst>
              <a:ext uri="{FF2B5EF4-FFF2-40B4-BE49-F238E27FC236}">
                <a16:creationId xmlns:a16="http://schemas.microsoft.com/office/drawing/2014/main" id="{5E6A9AAB-FB9F-A06F-DCFF-D5E4C33DBB64}"/>
              </a:ext>
            </a:extLst>
          </p:cNvPr>
          <p:cNvPicPr>
            <a:picLocks noChangeAspect="1"/>
          </p:cNvPicPr>
          <p:nvPr/>
        </p:nvPicPr>
        <p:blipFill>
          <a:blip r:embed="rId2"/>
          <a:stretch>
            <a:fillRect/>
          </a:stretch>
        </p:blipFill>
        <p:spPr>
          <a:xfrm>
            <a:off x="-225" y="1471766"/>
            <a:ext cx="9144000" cy="314872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4" name="Picture 3">
            <a:extLst>
              <a:ext uri="{FF2B5EF4-FFF2-40B4-BE49-F238E27FC236}">
                <a16:creationId xmlns:a16="http://schemas.microsoft.com/office/drawing/2014/main" id="{E6C49F51-D2FC-5658-AD7F-BE9932A01F49}"/>
              </a:ext>
            </a:extLst>
          </p:cNvPr>
          <p:cNvPicPr>
            <a:picLocks noChangeAspect="1"/>
          </p:cNvPicPr>
          <p:nvPr/>
        </p:nvPicPr>
        <p:blipFill>
          <a:blip r:embed="rId2"/>
          <a:stretch>
            <a:fillRect/>
          </a:stretch>
        </p:blipFill>
        <p:spPr>
          <a:xfrm>
            <a:off x="0" y="1745673"/>
            <a:ext cx="9144000" cy="304655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Register-Page</a:t>
            </a:r>
          </a:p>
        </p:txBody>
      </p:sp>
      <p:pic>
        <p:nvPicPr>
          <p:cNvPr id="4" name="Picture 3">
            <a:extLst>
              <a:ext uri="{FF2B5EF4-FFF2-40B4-BE49-F238E27FC236}">
                <a16:creationId xmlns:a16="http://schemas.microsoft.com/office/drawing/2014/main" id="{F9A5F23F-6534-9285-6BA5-6D75ECFDE3D9}"/>
              </a:ext>
            </a:extLst>
          </p:cNvPr>
          <p:cNvPicPr>
            <a:picLocks noChangeAspect="1"/>
          </p:cNvPicPr>
          <p:nvPr/>
        </p:nvPicPr>
        <p:blipFill>
          <a:blip r:embed="rId2"/>
          <a:stretch>
            <a:fillRect/>
          </a:stretch>
        </p:blipFill>
        <p:spPr>
          <a:xfrm>
            <a:off x="0" y="1518534"/>
            <a:ext cx="9144000" cy="319201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2225-443F-CFB1-82EA-1EF24231CC73}"/>
              </a:ext>
            </a:extLst>
          </p:cNvPr>
          <p:cNvSpPr>
            <a:spLocks noGrp="1"/>
          </p:cNvSpPr>
          <p:nvPr>
            <p:ph type="title"/>
          </p:nvPr>
        </p:nvSpPr>
        <p:spPr/>
        <p:txBody>
          <a:bodyPr/>
          <a:lstStyle/>
          <a:p>
            <a:r>
              <a:rPr lang="en-IN" dirty="0"/>
              <a:t>                                                          Home Page After login</a:t>
            </a:r>
          </a:p>
        </p:txBody>
      </p:sp>
      <p:sp>
        <p:nvSpPr>
          <p:cNvPr id="3" name="Subtitle 2">
            <a:extLst>
              <a:ext uri="{FF2B5EF4-FFF2-40B4-BE49-F238E27FC236}">
                <a16:creationId xmlns:a16="http://schemas.microsoft.com/office/drawing/2014/main" id="{EF6B451C-2E73-8986-9046-0896E56CA9B6}"/>
              </a:ext>
            </a:extLst>
          </p:cNvPr>
          <p:cNvSpPr>
            <a:spLocks noGrp="1"/>
          </p:cNvSpPr>
          <p:nvPr>
            <p:ph type="subTitle"/>
          </p:nvPr>
        </p:nvSpPr>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A653E3E3-957F-370C-F974-50C9F218E3B1}"/>
              </a:ext>
            </a:extLst>
          </p:cNvPr>
          <p:cNvPicPr>
            <a:picLocks noChangeAspect="1"/>
          </p:cNvPicPr>
          <p:nvPr/>
        </p:nvPicPr>
        <p:blipFill>
          <a:blip r:embed="rId2"/>
          <a:stretch>
            <a:fillRect/>
          </a:stretch>
        </p:blipFill>
        <p:spPr>
          <a:xfrm>
            <a:off x="0" y="1046017"/>
            <a:ext cx="9144000" cy="3753361"/>
          </a:xfrm>
          <a:prstGeom prst="rect">
            <a:avLst/>
          </a:prstGeom>
        </p:spPr>
      </p:pic>
    </p:spTree>
    <p:extLst>
      <p:ext uri="{BB962C8B-B14F-4D97-AF65-F5344CB8AC3E}">
        <p14:creationId xmlns:p14="http://schemas.microsoft.com/office/powerpoint/2010/main" val="171636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A3B0E7CE-275D-2853-E850-FBE26BD60811}"/>
              </a:ext>
            </a:extLst>
          </p:cNvPr>
          <p:cNvSpPr txBox="1"/>
          <p:nvPr/>
        </p:nvSpPr>
        <p:spPr>
          <a:xfrm>
            <a:off x="632178" y="1099074"/>
            <a:ext cx="6222999" cy="1991379"/>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In the future, we could implement features such as personalized recommendations based on listening history, social sharing of playlists, integration with external music APIs for expanded content access, and support for offline playback. We could also enhance the user interface with more interactive elements. Continuous performance optimization and scalability improvements could also be done for growing user base.</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20ABDD7-C139-8126-1653-D5CBACCC24D5}"/>
              </a:ext>
            </a:extLst>
          </p:cNvPr>
          <p:cNvSpPr txBox="1"/>
          <p:nvPr/>
        </p:nvSpPr>
        <p:spPr>
          <a:xfrm>
            <a:off x="349956" y="1099074"/>
            <a:ext cx="6513688" cy="2314544"/>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In conclusion, this Django-based music streaming application presents a scalable and feature-rich platform for music enthusiasts. By leveraging Django's robust framework, I have  developed a responsive and secure solution that prioritizes user experience. With planned future enhancements, we are committed to evolving this application to meet the dynamic demands of music streaming while maintaining a seamless and enjoyable experience for our users.</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7185C92-05EB-62AC-BD04-AF7C70CF8C03}"/>
              </a:ext>
            </a:extLst>
          </p:cNvPr>
          <p:cNvSpPr txBox="1"/>
          <p:nvPr/>
        </p:nvSpPr>
        <p:spPr>
          <a:xfrm>
            <a:off x="654755" y="1004393"/>
            <a:ext cx="6389511" cy="231454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This project </a:t>
            </a:r>
            <a:r>
              <a:rPr lang="en-US" altLang="en-US" sz="1400" dirty="0">
                <a:solidFill>
                  <a:schemeClr val="tx1"/>
                </a:solidFill>
                <a:latin typeface="Arial" panose="020B0604020202020204" pitchFamily="34" charset="0"/>
              </a:rPr>
              <a:t>involves </a:t>
            </a:r>
            <a:r>
              <a:rPr kumimoji="0" lang="en-US" altLang="en-US" sz="1400" b="0" i="0" u="none" strike="noStrike" cap="none" normalizeH="0" baseline="0" dirty="0">
                <a:ln>
                  <a:noFill/>
                </a:ln>
                <a:solidFill>
                  <a:schemeClr val="tx1"/>
                </a:solidFill>
                <a:effectLst/>
                <a:latin typeface="Arial" panose="020B0604020202020204" pitchFamily="34" charset="0"/>
              </a:rPr>
              <a:t>development of a music application using Django. This application will allow users to create accounts, manage music libraries and stream music. Key features include user authentication, a responsive user interface, secure file storage, and a dynamic music player interface. Additionally, the application will utilize Django's built-in ORM for database management and RESTful APIs for seamless integration with frontend technologies.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5474216-37EC-0A5C-FE96-66F19F9DAFE6}"/>
              </a:ext>
            </a:extLst>
          </p:cNvPr>
          <p:cNvSpPr txBox="1"/>
          <p:nvPr/>
        </p:nvSpPr>
        <p:spPr>
          <a:xfrm>
            <a:off x="316090" y="1070413"/>
            <a:ext cx="5971822" cy="37555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400" dirty="0"/>
              <a:t>	Creation of Music Web Application using Django Framework</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BD0F3E1-3E5F-B6F3-96C7-955A0379A54B}"/>
              </a:ext>
            </a:extLst>
          </p:cNvPr>
          <p:cNvSpPr txBox="1"/>
          <p:nvPr/>
        </p:nvSpPr>
        <p:spPr>
          <a:xfrm>
            <a:off x="993422" y="1145205"/>
            <a:ext cx="5633155" cy="2031325"/>
          </a:xfrm>
          <a:prstGeom prst="rect">
            <a:avLst/>
          </a:prstGeom>
          <a:noFill/>
        </p:spPr>
        <p:txBody>
          <a:bodyPr wrap="square">
            <a:spAutoFit/>
          </a:bodyPr>
          <a:lstStyle/>
          <a:p>
            <a:r>
              <a:rPr lang="en-IN" dirty="0"/>
              <a:t>This project </a:t>
            </a:r>
            <a:r>
              <a:rPr lang="en-IN" dirty="0" err="1"/>
              <a:t>endeavors</a:t>
            </a:r>
            <a:r>
              <a:rPr lang="en-IN" dirty="0"/>
              <a:t> to craft a contemporary and intuitive music streaming application utilizing Django. It empowers users to establish personalized accounts, curate their music libraries, and indulge in uninterrupted streaming of beloved tracks. Highlighted features encompass robust user authentication, adaptable design catering to diverse devices, safeguarded file storage, and an effortless music player interface. Through harnessing Django's ORM and RESTful APIs, our aim is to furnish a dependable platform enriching the music listening journey for every user.</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B32F0C5-ED9A-30D4-5D20-E7E6BCDFD499}"/>
              </a:ext>
            </a:extLst>
          </p:cNvPr>
          <p:cNvSpPr txBox="1"/>
          <p:nvPr/>
        </p:nvSpPr>
        <p:spPr>
          <a:xfrm>
            <a:off x="1275645" y="1009120"/>
            <a:ext cx="5317066" cy="3284041"/>
          </a:xfrm>
          <a:prstGeom prst="rect">
            <a:avLst/>
          </a:prstGeom>
          <a:noFill/>
        </p:spPr>
        <p:txBody>
          <a:bodyPr wrap="square">
            <a:spAutoFit/>
          </a:bodyPr>
          <a:lstStyle/>
          <a:p>
            <a:pPr algn="l">
              <a:lnSpc>
                <a:spcPct val="150000"/>
              </a:lnSpc>
            </a:pPr>
            <a:r>
              <a:rPr lang="en-US" sz="1400" b="0" i="0" dirty="0">
                <a:solidFill>
                  <a:schemeClr val="tx1"/>
                </a:solidFill>
                <a:effectLst/>
                <a:latin typeface="+mn-lt"/>
              </a:rPr>
              <a:t>	Our solution involves building a music streaming application using Django, integrating essential features like user authentication, music upload and management, and a responsive music player. We will implement secure file storage for user uploads and ensure compatibility across different devices through responsive design. The use of Django's ORM will facilitate efficient database management, while RESTful APIs will enable seamless communication with the frontend. Our aim is to create a streamlined and enjoyable music streaming experience for users, emphasizing simplicity and functionality.</a:t>
            </a:r>
            <a:endParaRPr lang="en-US" sz="1400" b="0" i="0" dirty="0">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98B8B1D-CF32-93EB-ADAC-C54857A04447}"/>
              </a:ext>
            </a:extLst>
          </p:cNvPr>
          <p:cNvSpPr txBox="1"/>
          <p:nvPr/>
        </p:nvSpPr>
        <p:spPr>
          <a:xfrm>
            <a:off x="1049867" y="1207771"/>
            <a:ext cx="5746044" cy="1815882"/>
          </a:xfrm>
          <a:prstGeom prst="rect">
            <a:avLst/>
          </a:prstGeom>
          <a:noFill/>
        </p:spPr>
        <p:txBody>
          <a:bodyPr wrap="square">
            <a:spAutoFit/>
          </a:bodyPr>
          <a:lstStyle/>
          <a:p>
            <a:r>
              <a:rPr lang="en-IN" dirty="0"/>
              <a:t>In this project, we'll create a Django data model to manage users, music tracks, and playlists. We'll use Django's built-in ORM for storing and retrieving data efficiently. User authentication will be set up using Django's ready-made authentication system. On the frontend side, we'll design responsive templates using HTML, CSS, and JavaScript to ensure smooth user interaction. For playing music, we'll use Django's file handling features along with a customized music player interface.</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24234C81-4826-EA9D-42E1-5ABFB0D6C8D8}"/>
              </a:ext>
            </a:extLst>
          </p:cNvPr>
          <p:cNvPicPr>
            <a:picLocks noChangeAspect="1"/>
          </p:cNvPicPr>
          <p:nvPr/>
        </p:nvPicPr>
        <p:blipFill>
          <a:blip r:embed="rId2"/>
          <a:stretch>
            <a:fillRect/>
          </a:stretch>
        </p:blipFill>
        <p:spPr>
          <a:xfrm>
            <a:off x="422563" y="1224402"/>
            <a:ext cx="8167255" cy="369846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135</TotalTime>
  <Words>589</Words>
  <Application>Microsoft Office PowerPoint</Application>
  <PresentationFormat>On-screen Show (16:9)</PresentationFormat>
  <Paragraphs>46</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Playlist </vt:lpstr>
      <vt:lpstr>Login-Page</vt:lpstr>
      <vt:lpstr>Register-Page</vt:lpstr>
      <vt:lpstr>                                                          Home Page After login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Andrew</cp:lastModifiedBy>
  <cp:revision>10</cp:revision>
  <dcterms:modified xsi:type="dcterms:W3CDTF">2024-04-08T09:22:32Z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2024-04-07T20:33:37Z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703724df-5e7c-4536-aa64-32ec572899b5</vt:lpwstr>
  </property>
  <property fmtid="{D5CDD505-2E9C-101B-9397-08002B2CF9AE}" pid="9" name="MSIP_Label_defa4170-0d19-0005-0004-bc88714345d2_ContentBits">
    <vt:lpwstr>0</vt:lpwstr>
  </property>
</Properties>
</file>