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6" r:id="rId4"/>
    <p:sldId id="268" r:id="rId5"/>
    <p:sldId id="273" r:id="rId6"/>
    <p:sldId id="274" r:id="rId7"/>
    <p:sldId id="26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(Very) Brief Intro to C</a:t>
            </a:r>
          </a:p>
          <a:p>
            <a:r>
              <a:rPr lang="en-US" dirty="0"/>
              <a:t>Intro to MPI </a:t>
            </a:r>
          </a:p>
          <a:p>
            <a:r>
              <a:rPr lang="en-US" dirty="0"/>
              <a:t>Tu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is a general-purpose, procedural computer programming language.</a:t>
            </a:r>
          </a:p>
          <a:p>
            <a:pPr lvl="1"/>
            <a:r>
              <a:rPr lang="en-US" dirty="0"/>
              <a:t>It is designed to be compiled to machine instructions</a:t>
            </a:r>
          </a:p>
          <a:p>
            <a:pPr lvl="1"/>
            <a:r>
              <a:rPr lang="en-US" dirty="0"/>
              <a:t>Thus, unlike Python or MATLAB, we must compile the program before executing it ever time we alter the code</a:t>
            </a:r>
          </a:p>
          <a:p>
            <a:r>
              <a:rPr lang="en-US" dirty="0"/>
              <a:t>On the cluster, we must first load the compiling (and </a:t>
            </a:r>
            <a:r>
              <a:rPr lang="en-US" dirty="0" err="1"/>
              <a:t>openmpi</a:t>
            </a:r>
            <a:r>
              <a:rPr lang="en-US" dirty="0"/>
              <a:t>) before starting</a:t>
            </a:r>
          </a:p>
          <a:p>
            <a:pPr lvl="1"/>
            <a:r>
              <a:rPr lang="en-US" dirty="0"/>
              <a:t>Run the commands (or put into .</a:t>
            </a:r>
            <a:r>
              <a:rPr lang="en-US" dirty="0" err="1"/>
              <a:t>bash_startup</a:t>
            </a:r>
            <a:r>
              <a:rPr lang="en-US" dirty="0"/>
              <a:t>) </a:t>
            </a:r>
          </a:p>
          <a:p>
            <a:pPr marL="228600" lvl="1" indent="0">
              <a:buNone/>
            </a:pPr>
            <a:r>
              <a:rPr lang="en-US" dirty="0"/>
              <a:t>	 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openmpi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gets most of its functionality via libraries, with one of the most commonly included one being the standard library</a:t>
            </a:r>
          </a:p>
          <a:p>
            <a:r>
              <a:rPr lang="en-US" dirty="0"/>
              <a:t>Libraries are included via a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statement at the top of the script.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+mj-lt"/>
              </a:rPr>
              <a:t>We shall create our first C program by creating a main function and including the two header files </a:t>
            </a:r>
            <a:r>
              <a:rPr lang="en-US" sz="1600" dirty="0" err="1">
                <a:latin typeface="+mj-lt"/>
              </a:rPr>
              <a:t>stdio.h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mpi.h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2D0F1-3F81-43EE-A1C8-DFDF7EFE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53486" r="84534" b="33303"/>
          <a:stretch/>
        </p:blipFill>
        <p:spPr>
          <a:xfrm>
            <a:off x="4821587" y="4787603"/>
            <a:ext cx="2548826" cy="1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We will now create our basic hello world function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+mj-lt"/>
              </a:rPr>
              <a:t> is included in the standard io library, and outputs the text to the console</a:t>
            </a:r>
          </a:p>
          <a:p>
            <a:r>
              <a:rPr lang="en-US" sz="16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 err="1">
                <a:latin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helloworld.c</a:t>
            </a:r>
            <a:r>
              <a:rPr lang="en-US" sz="1600" dirty="0">
                <a:latin typeface="Consolas" panose="020B0609020204030204" pitchFamily="49" charset="0"/>
              </a:rPr>
              <a:t> –o 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>
                <a:latin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A966-A41A-4DAF-A3BE-2A1C938FF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17" t="7907" r="33054" b="76730"/>
          <a:stretch/>
        </p:blipFill>
        <p:spPr>
          <a:xfrm>
            <a:off x="4350121" y="4955628"/>
            <a:ext cx="3132859" cy="15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>
                <a:latin typeface="+mj-lt"/>
              </a:rPr>
              <a:t>To make use of the parallel resources, we must </a:t>
            </a:r>
          </a:p>
          <a:p>
            <a:pPr lvl="1"/>
            <a:r>
              <a:rPr lang="en-US" sz="1400" dirty="0">
                <a:latin typeface="+mj-lt"/>
              </a:rPr>
              <a:t>a) initialize our processes</a:t>
            </a:r>
          </a:p>
          <a:p>
            <a:pPr lvl="1"/>
            <a:r>
              <a:rPr lang="en-US" sz="1400" dirty="0">
                <a:latin typeface="+mj-lt"/>
              </a:rPr>
              <a:t>b) perform the tasks</a:t>
            </a:r>
          </a:p>
          <a:p>
            <a:pPr lvl="1"/>
            <a:r>
              <a:rPr lang="en-US" sz="1400" dirty="0">
                <a:latin typeface="+mj-lt"/>
              </a:rPr>
              <a:t>c) clean up and end our processes</a:t>
            </a:r>
          </a:p>
          <a:p>
            <a:r>
              <a:rPr lang="en-US" sz="1600" dirty="0" err="1">
                <a:latin typeface="+mj-lt"/>
              </a:rPr>
              <a:t>MPI_Init</a:t>
            </a:r>
            <a:r>
              <a:rPr lang="en-US" sz="1600" dirty="0">
                <a:latin typeface="+mj-lt"/>
              </a:rPr>
              <a:t>():  This function initializes the MPI environment. It takes in the addresses of the C command line arguments </a:t>
            </a:r>
            <a:r>
              <a:rPr lang="en-US" sz="1600" dirty="0" err="1">
                <a:latin typeface="+mj-lt"/>
              </a:rPr>
              <a:t>argc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argv</a:t>
            </a:r>
            <a:r>
              <a:rPr lang="en-US" sz="1600" dirty="0">
                <a:latin typeface="+mj-lt"/>
              </a:rPr>
              <a:t>. </a:t>
            </a:r>
          </a:p>
          <a:p>
            <a:r>
              <a:rPr lang="en-US" sz="1600" dirty="0" err="1">
                <a:latin typeface="+mj-lt"/>
              </a:rPr>
              <a:t>MPI_Comm_size</a:t>
            </a:r>
            <a:r>
              <a:rPr lang="en-US" sz="1600" dirty="0">
                <a:latin typeface="+mj-lt"/>
              </a:rPr>
              <a:t>(): This function returns the total size of the environment via quantity of processes.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MPI_Comm_rank</a:t>
            </a:r>
            <a:r>
              <a:rPr lang="en-US" sz="1600" dirty="0">
                <a:latin typeface="+mj-lt"/>
              </a:rPr>
              <a:t>(): This function returns the process id of the processor that called the function.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MPI_Finalize</a:t>
            </a:r>
            <a:r>
              <a:rPr lang="en-US" sz="1600" dirty="0">
                <a:latin typeface="+mj-lt"/>
              </a:rPr>
              <a:t>(): This function cleans up the MPI environment and ends MPI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148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377FF-C0AD-4DDD-9EB5-627B15B56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1" t="7982" r="23761" b="67406"/>
          <a:stretch/>
        </p:blipFill>
        <p:spPr>
          <a:xfrm>
            <a:off x="2645664" y="3726158"/>
            <a:ext cx="7315200" cy="280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34578-1F1C-4E7E-8792-161F07C6782D}"/>
              </a:ext>
            </a:extLst>
          </p:cNvPr>
          <p:cNvSpPr txBox="1"/>
          <p:nvPr/>
        </p:nvSpPr>
        <p:spPr>
          <a:xfrm>
            <a:off x="2231136" y="2248830"/>
            <a:ext cx="752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Consolas" panose="020B0609020204030204" pitchFamily="49" charset="0"/>
              </a:rPr>
              <a:t>mpicc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mpi_helloworld.c</a:t>
            </a:r>
            <a:r>
              <a:rPr lang="en-US" sz="1800" dirty="0">
                <a:latin typeface="Consolas" panose="020B0609020204030204" pitchFamily="49" charset="0"/>
              </a:rPr>
              <a:t> –o </a:t>
            </a:r>
            <a:r>
              <a:rPr lang="en-US" sz="1800" dirty="0" err="1">
                <a:latin typeface="Consolas" panose="020B0609020204030204" pitchFamily="49" charset="0"/>
              </a:rPr>
              <a:t>mpihelloworld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+mj-lt"/>
              </a:rPr>
              <a:t>mpirun</a:t>
            </a:r>
            <a:r>
              <a:rPr lang="en-US" sz="1800" dirty="0">
                <a:latin typeface="+mj-lt"/>
              </a:rPr>
              <a:t> –np 4 </a:t>
            </a:r>
            <a:r>
              <a:rPr lang="en-US" sz="1800" dirty="0">
                <a:latin typeface="Consolas" panose="020B0609020204030204" pitchFamily="49" charset="0"/>
              </a:rPr>
              <a:t>./</a:t>
            </a:r>
            <a:r>
              <a:rPr lang="en-US" sz="1800" dirty="0" err="1">
                <a:latin typeface="Consolas" panose="020B0609020204030204" pitchFamily="49" charset="0"/>
              </a:rPr>
              <a:t>helloworld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Communication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When a program is running, MPI starts a specified number of copies of the program running in parallel, and each process operates independently of the rest</a:t>
            </a:r>
          </a:p>
          <a:p>
            <a:r>
              <a:rPr lang="en-US" sz="1600" dirty="0">
                <a:latin typeface="+mj-lt"/>
              </a:rPr>
              <a:t>To ensure thread safety, once a process reaches a point, we may wish to have it wait. </a:t>
            </a:r>
          </a:p>
          <a:p>
            <a:r>
              <a:rPr lang="en-US" sz="1600" dirty="0" err="1">
                <a:latin typeface="+mj-lt"/>
              </a:rPr>
              <a:t>MPI_Barrier</a:t>
            </a:r>
            <a:r>
              <a:rPr lang="en-US" sz="1600" dirty="0">
                <a:latin typeface="+mj-lt"/>
              </a:rPr>
              <a:t>():  This function blocks all MPI processes in the given communicator until they all call this routine.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4922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163</TotalTime>
  <Words>505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Gill Sans MT</vt:lpstr>
      <vt:lpstr>Parcel</vt:lpstr>
      <vt:lpstr>Lectures on HPC/Parallel Computing Lecture 3</vt:lpstr>
      <vt:lpstr>Overview</vt:lpstr>
      <vt:lpstr>Brief Intro TO C</vt:lpstr>
      <vt:lpstr>Simple Program in C</vt:lpstr>
      <vt:lpstr>Hello WOrld Program in C</vt:lpstr>
      <vt:lpstr>MPI Hello WOrld Program in C</vt:lpstr>
      <vt:lpstr>MPI Hello WOrld Program in C</vt:lpstr>
      <vt:lpstr>Basic Communication with MPI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42</cp:revision>
  <dcterms:created xsi:type="dcterms:W3CDTF">2021-11-01T18:24:45Z</dcterms:created>
  <dcterms:modified xsi:type="dcterms:W3CDTF">2021-11-15T20:14:31Z</dcterms:modified>
</cp:coreProperties>
</file>