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83" r:id="rId7"/>
    <p:sldId id="274" r:id="rId8"/>
    <p:sldId id="264" r:id="rId9"/>
    <p:sldId id="275" r:id="rId10"/>
    <p:sldId id="276" r:id="rId11"/>
    <p:sldId id="278" r:id="rId12"/>
    <p:sldId id="279" r:id="rId13"/>
    <p:sldId id="280" r:id="rId14"/>
    <p:sldId id="281" r:id="rId15"/>
    <p:sldId id="277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(const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root,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communicator)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buffer_send</a:t>
            </a:r>
            <a:r>
              <a:rPr lang="en-US" sz="1200" dirty="0"/>
              <a:t> -  The buffer containing the data to dispatch from the root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count_send</a:t>
            </a:r>
            <a:r>
              <a:rPr lang="en-US" sz="1200" dirty="0"/>
              <a:t> - The number of elements to send to each process, not the total number of elements in the send buffer.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datatype_send</a:t>
            </a:r>
            <a:r>
              <a:rPr lang="en-US" sz="1200" dirty="0"/>
              <a:t> - The type of one send buffer element.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buffer_recv</a:t>
            </a:r>
            <a:r>
              <a:rPr lang="en-US" sz="1200" dirty="0"/>
              <a:t> - The buffer in which store the data dispatched.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count_recv</a:t>
            </a:r>
            <a:r>
              <a:rPr lang="en-US" sz="1200" dirty="0"/>
              <a:t> - The number of elements in the receive buffer.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datatype_recv</a:t>
            </a:r>
            <a:r>
              <a:rPr lang="en-US" sz="1200" dirty="0"/>
              <a:t> - The type of one receive buffer element. root The rank of the root process, which will dispatch the data to scatter.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scatter takes place.</a:t>
            </a:r>
          </a:p>
        </p:txBody>
      </p:sp>
    </p:spTree>
    <p:extLst>
      <p:ext uri="{BB962C8B-B14F-4D97-AF65-F5344CB8AC3E}">
        <p14:creationId xmlns:p14="http://schemas.microsoft.com/office/powerpoint/2010/main" val="293296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(void* buffer,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count,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datatype,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sender,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tag,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MPI_Status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* status);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Buffer - The buffer in which receive the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Count - The number of elements in the buffer given.  The number of elements in the message to receive must therefore be less than or equal to that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Datatype - The type of one buffer element.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Sender - The rank of the sender MPI process. If there is no restriction on the sender's rank, MPI_ANY_SOURCE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tag - The tag to require from the message. If no tag is required, MPI_ANY_TAG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communication takes 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 - The variable in which store the status of the receive operation. Pass MPI_STATUS_IGNORE if unused.</a:t>
            </a:r>
          </a:p>
        </p:txBody>
      </p:sp>
    </p:spTree>
    <p:extLst>
      <p:ext uri="{BB962C8B-B14F-4D97-AF65-F5344CB8AC3E}">
        <p14:creationId xmlns:p14="http://schemas.microsoft.com/office/powerpoint/2010/main" val="49125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FDF-B5EB-48E7-9912-6BABE845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5773A-3A80-478B-9BFB-7A7915D1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0" t="10184" r="22661" b="41131"/>
          <a:stretch/>
        </p:blipFill>
        <p:spPr>
          <a:xfrm>
            <a:off x="3724713" y="2485700"/>
            <a:ext cx="5032848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746B-C912-4413-9C11-D75C9A2B0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8" t="12210" r="23073" b="20041"/>
          <a:stretch/>
        </p:blipFill>
        <p:spPr>
          <a:xfrm>
            <a:off x="624644" y="2143345"/>
            <a:ext cx="4534586" cy="46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48D1C-4510-40CA-8B85-D53F40C1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11" t="39052" r="23830" b="14954"/>
          <a:stretch/>
        </p:blipFill>
        <p:spPr>
          <a:xfrm>
            <a:off x="5419287" y="2387845"/>
            <a:ext cx="5281652" cy="38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72DFB-671A-4F62-B2AF-AB4E0D52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3" t="24373" r="24106" b="32079"/>
          <a:stretch/>
        </p:blipFill>
        <p:spPr>
          <a:xfrm>
            <a:off x="3157727" y="2709643"/>
            <a:ext cx="5226342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1E2E9A-834E-4EC7-A22C-49DEF607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1" t="28175" r="70007" b="26306"/>
          <a:stretch/>
        </p:blipFill>
        <p:spPr>
          <a:xfrm>
            <a:off x="6549007" y="2279247"/>
            <a:ext cx="5047794" cy="40434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01D5D7-5B77-456D-AA44-6E1C289A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01" t="8817" r="15046" b="35863"/>
          <a:stretch/>
        </p:blipFill>
        <p:spPr>
          <a:xfrm>
            <a:off x="100196" y="2279247"/>
            <a:ext cx="6308993" cy="39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969F9-828B-4337-8853-40E68C82A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8"/>
          <a:stretch/>
        </p:blipFill>
        <p:spPr>
          <a:xfrm>
            <a:off x="6454008" y="2153412"/>
            <a:ext cx="5637796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A298-4B2C-4B3D-A067-5B12FC5A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" y="2237302"/>
            <a:ext cx="6353812" cy="44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Synchronization</a:t>
            </a:r>
          </a:p>
          <a:p>
            <a:r>
              <a:rPr lang="en-US" dirty="0"/>
              <a:t>Send/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Gather/Scatter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</a:p>
          <a:p>
            <a:r>
              <a:rPr lang="en-US" sz="16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helloworld.c</a:t>
            </a:r>
            <a:r>
              <a:rPr lang="en-US" sz="1600" dirty="0">
                <a:latin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4955628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Message Passing Interface (MPI) is a standardized and portable message-passing standard designed to function on parallel computing architectures.</a:t>
            </a:r>
          </a:p>
          <a:p>
            <a:pPr marL="228600" lvl="1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1026" name="Picture 2" descr="collective_comm">
            <a:extLst>
              <a:ext uri="{FF2B5EF4-FFF2-40B4-BE49-F238E27FC236}">
                <a16:creationId xmlns:a16="http://schemas.microsoft.com/office/drawing/2014/main" id="{738C79B9-6BBA-4794-AFD1-338EBD93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1424"/>
            <a:ext cx="3738465" cy="24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959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INTRO to MPI</vt:lpstr>
      <vt:lpstr>MPI Hello WOrld Program in C</vt:lpstr>
      <vt:lpstr>MPI Hello WOrld Program in C</vt:lpstr>
      <vt:lpstr>Synchronization with MPI</vt:lpstr>
      <vt:lpstr>Message Passing with MPI</vt:lpstr>
      <vt:lpstr>Message Passing with MPI</vt:lpstr>
      <vt:lpstr>Matrix Multiplication</vt:lpstr>
      <vt:lpstr>Matrix Multiplication</vt:lpstr>
      <vt:lpstr>Matrix Multiplication</vt:lpstr>
      <vt:lpstr>MPI_scatter</vt:lpstr>
      <vt:lpstr>MPI_gATHER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70</cp:revision>
  <dcterms:created xsi:type="dcterms:W3CDTF">2021-11-01T18:24:45Z</dcterms:created>
  <dcterms:modified xsi:type="dcterms:W3CDTF">2021-11-15T21:31:03Z</dcterms:modified>
</cp:coreProperties>
</file>