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Free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Free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Free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Free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9C624B6-622D-4BAF-8988-25F6A2196D9F}" type="datetime">
              <a:rPr b="0" lang="en-US" sz="1050" spc="-1" strike="noStrike">
                <a:solidFill>
                  <a:srgbClr val="ffffff">
                    <a:alpha val="70000"/>
                  </a:srgbClr>
                </a:solidFill>
                <a:latin typeface="Gill Sans MT"/>
              </a:rPr>
              <a:t>11/9/21</a:t>
            </a:fld>
            <a:endParaRPr b="0" lang="en-US" sz="1050" spc="-1" strike="noStrike">
              <a:latin typeface="Free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Free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1285BC6E-AF50-4865-B4E1-44C61F98F085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Free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0347BDD-178D-4FC0-9083-F5BE06138A8C}" type="datetime">
              <a:rPr b="0" lang="en-US" sz="1050" spc="-1" strike="noStrike">
                <a:solidFill>
                  <a:srgbClr val="000000">
                    <a:alpha val="70000"/>
                  </a:srgbClr>
                </a:solidFill>
                <a:latin typeface="Gill Sans MT"/>
              </a:rPr>
              <a:t>11/9/21</a:t>
            </a:fld>
            <a:endParaRPr b="0" lang="en-US" sz="1050" spc="-1" strike="noStrike">
              <a:latin typeface="FreeSerif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FreeSerif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p>
            <a:pPr algn="ctr">
              <a:lnSpc>
                <a:spcPct val="100000"/>
              </a:lnSpc>
            </a:pPr>
            <a:fld id="{ABAE71EC-40CE-443E-855E-E81B2D3E6D46}" type="slidenum">
              <a:rPr b="0" lang="en-US" sz="1100" spc="-1" strike="noStrike">
                <a:solidFill>
                  <a:srgbClr val="ffffff"/>
                </a:solidFill>
                <a:latin typeface="Gill Sans MT"/>
              </a:rPr>
              <a:t>&lt;number&gt;</a:t>
            </a:fld>
            <a:endParaRPr b="0" lang="en-US" sz="1100" spc="-1" strike="noStrike"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 fontScale="97000"/>
          </a:bodyPr>
          <a:p>
            <a:pPr algn="ctr">
              <a:lnSpc>
                <a:spcPct val="90000"/>
              </a:lnSpc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Lectures on HPC/Parallel Computing</a:t>
            </a:r>
            <a:br/>
            <a:r>
              <a:rPr b="0" lang="en-US" sz="2000" spc="199" strike="noStrike" cap="all">
                <a:solidFill>
                  <a:srgbClr val="262626"/>
                </a:solidFill>
                <a:latin typeface="Gill Sans MT"/>
              </a:rPr>
              <a:t>Lecture 2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Andrew Pensoneault</a:t>
            </a:r>
            <a:endParaRPr b="0" lang="en-US" sz="2000" spc="-1" strike="noStrike"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Overview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  <a:ea typeface="FreeSans"/>
              </a:rPr>
              <a:t>S</a:t>
            </a: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FTP Client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Transfering Code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Running MATLAB code on the cluster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SFTP Client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2158560" y="2289600"/>
            <a:ext cx="3629520" cy="3828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SFTP allows us to transfer files from our local computer to the cluster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One SFTP client for Windows is WinSCP </a:t>
            </a:r>
            <a:r>
              <a:rPr b="0" lang="en-US" sz="1200" spc="-1" strike="noStrike">
                <a:solidFill>
                  <a:srgbClr val="262626"/>
                </a:solidFill>
                <a:latin typeface="Gill Sans MT"/>
              </a:rPr>
              <a:t>(https://winscp.net/eng/index.php)</a:t>
            </a:r>
            <a:endParaRPr b="0" lang="en-US" sz="12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Another SFTP client which works for Windows/Mac/Linux is Filezilla </a:t>
            </a:r>
            <a:r>
              <a:rPr b="0" lang="en-US" sz="1200" spc="-1" strike="noStrike">
                <a:solidFill>
                  <a:srgbClr val="262626"/>
                </a:solidFill>
                <a:latin typeface="Gill Sans MT"/>
              </a:rPr>
              <a:t>(https://filezilla-project.org/)</a:t>
            </a:r>
            <a:endParaRPr b="0" lang="en-US" sz="12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We can edit our files locally and move them onto the cluster after 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999400" y="2289600"/>
            <a:ext cx="3999240" cy="324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Running your code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To run a matlab script named “main.m”, inside an sh file in the </a:t>
            </a: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same directory write the following command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    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module load matlab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    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matlab -nodisplay -nosplash -r ‘main’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To run a python script named “main.py”, inside an sh file in the </a:t>
            </a: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same directory write the following command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    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module load python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python main.py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To run a Julia script named “main.jl”, inside an sh file in the same </a:t>
            </a:r>
            <a:r>
              <a:rPr b="0" lang="en-US" sz="2000" spc="-1" strike="noStrike">
                <a:solidFill>
                  <a:srgbClr val="262626"/>
                </a:solidFill>
                <a:latin typeface="Gill Sans MT"/>
              </a:rPr>
              <a:t>directory write the following commands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module load julia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  </a:t>
            </a:r>
            <a:r>
              <a:rPr b="0" lang="en-US" sz="2000" spc="-1" strike="noStrike">
                <a:solidFill>
                  <a:srgbClr val="262626"/>
                </a:solidFill>
                <a:latin typeface="Consolas"/>
              </a:rPr>
              <a:t>julia main.jl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129</TotalTime>
  <Application>LibreOffice/7.2.2.2$Linux_X86_64 LibreOffice_project/20$Build-2</Application>
  <AppVersion>15.0000</AppVersion>
  <Words>992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2021-11-01T18:24:45Z</dcterms:created>
  <dc:creator>Pensoneault, Andrew J</dc:creator>
  <dc:description/>
  <dc:language>en-US</dc:language>
  <cp:lastModifiedBy/>
  <dcterms:modified xsi:type="dcterms:W3CDTF">2021-11-09T23:33:47Z</dcterms:modified>
  <cp:revision>32</cp:revision>
  <dc:subject/>
  <dc:title>Lectures on HPC/Parallel Computing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