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200"/>
            <a:ext cx="907200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320" y="30852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2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82800" y="3085200"/>
            <a:ext cx="1965240" cy="1568160"/>
          </a:xfrm>
          <a:prstGeom prst="rect">
            <a:avLst/>
          </a:prstGeom>
          <a:ln>
            <a:noFill/>
          </a:ln>
        </p:spPr>
      </p:pic>
      <p:pic>
        <p:nvPicPr>
          <p:cNvPr descr="" id="3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4480" y="3085200"/>
            <a:ext cx="1965240" cy="1568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920" cy="3288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2000" cy="4440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000" y="30852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920" cy="3288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320" y="30852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85200"/>
            <a:ext cx="907164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85200"/>
            <a:ext cx="907200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320" y="30852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852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82800" y="3085200"/>
            <a:ext cx="1965240" cy="1568160"/>
          </a:xfrm>
          <a:prstGeom prst="rect">
            <a:avLst/>
          </a:prstGeom>
          <a:ln>
            <a:noFill/>
          </a:ln>
        </p:spPr>
      </p:pic>
      <p:pic>
        <p:nvPicPr>
          <p:cNvPr descr="" id="7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4480" y="3085200"/>
            <a:ext cx="1965240" cy="1568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920" cy="3288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2000" cy="4440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2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920" cy="3288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320" y="30852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92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200"/>
            <a:ext cx="907164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4C35D1F-7F57-4B86-A122-E8B2C8B4BDEC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56700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>
                <a:solidFill>
                  <a:srgbClr val="ffffff"/>
                </a:solidFill>
              </a:rPr>
              <a:t>&lt;date/time&gt;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>
                <a:solidFill>
                  <a:srgbClr val="ffffff"/>
                </a:solidFill>
              </a:rPr>
              <a:t>&lt;footer&gt;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868D7182-F11E-41BC-AAD8-6353FFBF7F77}" type="slidenum">
              <a:rPr lang="en-US" sz="1400">
                <a:solidFill>
                  <a:srgbClr val="ffffff"/>
                </a:solidFill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16000"/>
            <a:ext cx="9072000" cy="936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>
                <a:latin typeface="URW Gothic L"/>
              </a:rPr>
              <a:t>conclusion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255240" y="1097280"/>
            <a:ext cx="6357600" cy="370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latin typeface="URW Gothic L"/>
              </a:rPr>
              <a:t>prisoners are there whether you think about them or not</a:t>
            </a:r>
            <a:endParaRPr/>
          </a:p>
        </p:txBody>
      </p:sp>
      <p:sp>
        <p:nvSpPr>
          <p:cNvPr id="82" name="TextShape 3"/>
          <p:cNvSpPr txBox="1"/>
          <p:nvPr/>
        </p:nvSpPr>
        <p:spPr>
          <a:xfrm>
            <a:off x="2286000" y="2640960"/>
            <a:ext cx="7192800" cy="376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latin typeface="URW Gothic L"/>
              </a:rPr>
              <a:t>most of the existing problems </a:t>
            </a:r>
            <a:r>
              <a:rPr i="1" lang="en-US">
                <a:latin typeface="URW Gothic L"/>
              </a:rPr>
              <a:t>cannot be solved</a:t>
            </a:r>
            <a:r>
              <a:rPr lang="en-US">
                <a:latin typeface="URW Gothic L"/>
              </a:rPr>
              <a:t> by government</a:t>
            </a:r>
            <a:endParaRPr/>
          </a:p>
        </p:txBody>
      </p:sp>
      <p:sp>
        <p:nvSpPr>
          <p:cNvPr id="83" name="TextShape 4"/>
          <p:cNvSpPr txBox="1"/>
          <p:nvPr/>
        </p:nvSpPr>
        <p:spPr>
          <a:xfrm>
            <a:off x="2651760" y="1576800"/>
            <a:ext cx="6599880" cy="370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latin typeface="URW Gothic L"/>
              </a:rPr>
              <a:t>most of them are coming out to live among you someday</a:t>
            </a:r>
            <a:endParaRPr/>
          </a:p>
        </p:txBody>
      </p:sp>
      <p:sp>
        <p:nvSpPr>
          <p:cNvPr id="84" name="TextShape 5"/>
          <p:cNvSpPr txBox="1"/>
          <p:nvPr/>
        </p:nvSpPr>
        <p:spPr>
          <a:xfrm>
            <a:off x="250560" y="2103120"/>
            <a:ext cx="8138880" cy="370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latin typeface="URW Gothic L"/>
              </a:rPr>
              <a:t>enabling them to support themselves makes them less likely to re-offend</a:t>
            </a:r>
            <a:endParaRPr/>
          </a:p>
        </p:txBody>
      </p:sp>
      <p:sp>
        <p:nvSpPr>
          <p:cNvPr id="85" name="TextShape 6"/>
          <p:cNvSpPr txBox="1"/>
          <p:nvPr/>
        </p:nvSpPr>
        <p:spPr>
          <a:xfrm>
            <a:off x="1754640" y="3383280"/>
            <a:ext cx="7023600" cy="651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3600">
                <a:latin typeface="URW Gothic L"/>
              </a:rPr>
              <a:t>you can be part of the solution</a:t>
            </a:r>
            <a:endParaRPr/>
          </a:p>
        </p:txBody>
      </p:sp>
      <p:sp>
        <p:nvSpPr>
          <p:cNvPr id="86" name="TextShape 7"/>
          <p:cNvSpPr txBox="1"/>
          <p:nvPr/>
        </p:nvSpPr>
        <p:spPr>
          <a:xfrm>
            <a:off x="2770920" y="4565160"/>
            <a:ext cx="4918680" cy="370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latin typeface="URW Gothic L"/>
              </a:rPr>
              <a:t>...and there's even something in it for you...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65880"/>
            <a:ext cx="9072000" cy="1236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4400">
                <a:latin typeface="URW Gothic L"/>
              </a:rPr>
              <a:t>Fun With Felons</a:t>
            </a:r>
            <a:r>
              <a:rPr b="1" lang="en-US">
                <a:latin typeface="URW Gothic L"/>
              </a:rPr>
              <a:t>
</a:t>
            </a:r>
            <a:r>
              <a:rPr b="1" lang="en-US" sz="3200">
                <a:latin typeface="URW Gothic L"/>
              </a:rPr>
              <a:t>Places Mama Hoped You Wouldn't End Up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392000" y="1821240"/>
            <a:ext cx="4248000" cy="23860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3200">
                <a:latin typeface="URW Gothic L"/>
              </a:rPr>
              <a:t>Dan Wiebe</a:t>
            </a:r>
            <a:endParaRPr/>
          </a:p>
          <a:p>
            <a:r>
              <a:rPr lang="en-US" sz="2000">
                <a:latin typeface="URW Gothic L"/>
              </a:rPr>
              <a:t>developer</a:t>
            </a:r>
            <a:endParaRPr/>
          </a:p>
          <a:p>
            <a:r>
              <a:rPr lang="en-US" sz="2000">
                <a:latin typeface="URW Gothic L"/>
              </a:rPr>
              <a:t>consultant for Pillar Technology</a:t>
            </a:r>
            <a:endParaRPr/>
          </a:p>
          <a:p>
            <a:r>
              <a:rPr lang="en-US" sz="2000">
                <a:latin typeface="URW Gothic L"/>
              </a:rPr>
              <a:t>long-time prison volunteer for Kairos</a:t>
            </a:r>
            <a:endParaRPr/>
          </a:p>
          <a:p>
            <a:r>
              <a:rPr lang="en-US" sz="2000">
                <a:latin typeface="URW Gothic L"/>
              </a:rPr>
              <a:t>twitter: @dnwiebe</a:t>
            </a:r>
            <a:endParaRPr/>
          </a:p>
          <a:p>
            <a:r>
              <a:rPr lang="en-US" sz="2000">
                <a:latin typeface="URW Gothic L"/>
              </a:rPr>
              <a:t>email: dnwiebe@gmail.com</a:t>
            </a:r>
            <a:endParaRPr/>
          </a:p>
        </p:txBody>
      </p:sp>
      <p:pic>
        <p:nvPicPr>
          <p:cNvPr descr="" id="8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2520" y="2160000"/>
            <a:ext cx="1707480" cy="17074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