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77" r:id="rId4"/>
    <p:sldId id="257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6" autoAdjust="0"/>
    <p:restoredTop sz="86460" autoAdjust="0"/>
  </p:normalViewPr>
  <p:slideViewPr>
    <p:cSldViewPr snapToGrid="0">
      <p:cViewPr varScale="1">
        <p:scale>
          <a:sx n="93" d="100"/>
          <a:sy n="93" d="100"/>
        </p:scale>
        <p:origin x="76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70AD1-C8C6-4DF7-82F8-395DD58B807F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94FB4-2752-4C7A-9B9E-60485EDE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E49ED-3B8B-429F-A073-144488C8FA7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4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8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5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99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6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09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23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97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5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8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8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63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93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51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4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00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9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6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9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4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7428BE-2011-4053-A0DF-EFC4BE137C68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75F973-36AF-476A-9DBA-D47CACE9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2A30-5586-47E8-B183-5BB7DE0656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BAF8-6008-4DCC-B253-4C21E306C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Relationship Id="rId6" Type="http://schemas.openxmlformats.org/officeDocument/2006/relationships/hyperlink" Target="http://htbox.org/" TargetMode="External"/><Relationship Id="rId11" Type="http://schemas.openxmlformats.org/officeDocument/2006/relationships/image" Target="../media/image24.png"/><Relationship Id="rId5" Type="http://schemas.microsoft.com/office/2007/relationships/hdphoto" Target="../media/hdphoto1.wdp"/><Relationship Id="rId10" Type="http://schemas.openxmlformats.org/officeDocument/2006/relationships/image" Target="../media/image23.jpg"/><Relationship Id="rId4" Type="http://schemas.openxmlformats.org/officeDocument/2006/relationships/image" Target="../media/image19.jpe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microsoft.com/net/codelegion/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Wagner/SelfConferenceDemos" TargetMode="External"/><Relationship Id="rId7" Type="http://schemas.openxmlformats.org/officeDocument/2006/relationships/hyperlink" Target="https://github.com/HTBox/crisischeckin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box.org/" TargetMode="External"/><Relationship Id="rId5" Type="http://schemas.openxmlformats.org/officeDocument/2006/relationships/hyperlink" Target="mailto:Bill.w.wagner@outlook.com" TargetMode="External"/><Relationship Id="rId4" Type="http://schemas.openxmlformats.org/officeDocument/2006/relationships/hyperlink" Target="http://thebillwagne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hebillwagn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Self.Conference</a:t>
            </a:r>
            <a:endParaRPr lang="en-US" dirty="0" smtClean="0"/>
          </a:p>
          <a:p>
            <a:r>
              <a:rPr lang="en-US" dirty="0" smtClean="0"/>
              <a:t>Bill Wagner</a:t>
            </a:r>
          </a:p>
        </p:txBody>
      </p:sp>
    </p:spTree>
    <p:extLst>
      <p:ext uri="{BB962C8B-B14F-4D97-AF65-F5344CB8AC3E}">
        <p14:creationId xmlns:p14="http://schemas.microsoft.com/office/powerpoint/2010/main" val="2990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  <a:r>
              <a:rPr lang="en-US" baseline="0" dirty="0" smtClean="0"/>
              <a:t>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 Annotations</a:t>
            </a:r>
          </a:p>
          <a:p>
            <a:r>
              <a:rPr lang="en-US" dirty="0" smtClean="0"/>
              <a:t>Object Types</a:t>
            </a:r>
          </a:p>
          <a:p>
            <a:r>
              <a:rPr lang="en-US" dirty="0" smtClean="0"/>
              <a:t>Type Inference</a:t>
            </a:r>
          </a:p>
          <a:p>
            <a:r>
              <a:rPr lang="en-US" dirty="0" smtClean="0"/>
              <a:t>Type Assertions</a:t>
            </a:r>
          </a:p>
        </p:txBody>
      </p:sp>
    </p:spTree>
    <p:extLst>
      <p:ext uri="{BB962C8B-B14F-4D97-AF65-F5344CB8AC3E}">
        <p14:creationId xmlns:p14="http://schemas.microsoft.com/office/powerpoint/2010/main" val="37415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Structural</a:t>
            </a:r>
            <a:r>
              <a:rPr lang="en-US" baseline="0" dirty="0" smtClean="0"/>
              <a:t> Typing</a:t>
            </a:r>
          </a:p>
          <a:p>
            <a:r>
              <a:rPr lang="en-US" baseline="0" dirty="0" smtClean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8101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3040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to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5" y="1958827"/>
            <a:ext cx="2954954" cy="4243316"/>
          </a:xfrm>
        </p:spPr>
      </p:pic>
    </p:spTree>
    <p:extLst>
      <p:ext uri="{BB962C8B-B14F-4D97-AF65-F5344CB8AC3E}">
        <p14:creationId xmlns:p14="http://schemas.microsoft.com/office/powerpoint/2010/main" val="31368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JavaScript</a:t>
            </a:r>
            <a:r>
              <a:rPr lang="en-US" baseline="0" dirty="0" smtClean="0"/>
              <a:t> is Valid </a:t>
            </a:r>
            <a:r>
              <a:rPr lang="en-US" baseline="0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09" y="2214211"/>
            <a:ext cx="6169794" cy="4109083"/>
          </a:xfrm>
        </p:spPr>
      </p:pic>
    </p:spTree>
    <p:extLst>
      <p:ext uri="{BB962C8B-B14F-4D97-AF65-F5344CB8AC3E}">
        <p14:creationId xmlns:p14="http://schemas.microsoft.com/office/powerpoint/2010/main" val="14698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type</a:t>
            </a:r>
          </a:p>
          <a:p>
            <a:r>
              <a:rPr lang="en-US" dirty="0" smtClean="0"/>
              <a:t>Null</a:t>
            </a:r>
            <a:r>
              <a:rPr lang="en-US" baseline="0" dirty="0" smtClean="0"/>
              <a:t> and undefined type</a:t>
            </a:r>
          </a:p>
        </p:txBody>
      </p:sp>
    </p:spTree>
    <p:extLst>
      <p:ext uri="{BB962C8B-B14F-4D97-AF65-F5344CB8AC3E}">
        <p14:creationId xmlns:p14="http://schemas.microsoft.com/office/powerpoint/2010/main" val="23796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baseline="0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 in to features</a:t>
            </a:r>
          </a:p>
          <a:p>
            <a:r>
              <a:rPr lang="en-US" dirty="0" smtClean="0"/>
              <a:t>Be more productive</a:t>
            </a:r>
          </a:p>
          <a:p>
            <a:r>
              <a:rPr lang="en-US" dirty="0" smtClean="0"/>
              <a:t>Create Great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1294904"/>
            <a:ext cx="7721600" cy="3922981"/>
          </a:xfrm>
          <a:prstGeom prst="rect">
            <a:avLst/>
          </a:prstGeom>
          <a:effectLst>
            <a:glow>
              <a:schemeClr val="accent1"/>
            </a:glow>
            <a:softEdge rad="165100"/>
          </a:effectLst>
        </p:spPr>
      </p:pic>
      <p:sp>
        <p:nvSpPr>
          <p:cNvPr id="10" name="Rectangle 9"/>
          <p:cNvSpPr/>
          <p:nvPr>
            <p:custDataLst>
              <p:tags r:id="rId1"/>
            </p:custDataLst>
          </p:nvPr>
        </p:nvSpPr>
        <p:spPr>
          <a:xfrm>
            <a:off x="1" y="487"/>
            <a:ext cx="12425680" cy="1303961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4" tIns="54416" rIns="81624" bIns="54416" rtlCol="0" anchor="b"/>
          <a:lstStyle/>
          <a:p>
            <a:pPr defTabSz="1088275"/>
            <a:r>
              <a:rPr lang="en-US" sz="3333" b="1" dirty="0">
                <a:solidFill>
                  <a:prstClr val="white"/>
                </a:solidFill>
                <a:latin typeface="Segoe Light" pitchFamily="34" charset="0"/>
              </a:rPr>
              <a:t> Humanitarian Toolbox</a:t>
            </a:r>
            <a:r>
              <a:rPr lang="en-US" sz="3333" dirty="0">
                <a:solidFill>
                  <a:prstClr val="white"/>
                </a:solidFill>
                <a:latin typeface="Segoe Light" pitchFamily="34" charset="0"/>
              </a:rPr>
              <a:t> Initiative</a:t>
            </a:r>
          </a:p>
          <a:p>
            <a:pPr defTabSz="1088275"/>
            <a:r>
              <a:rPr lang="en-US" sz="3333" dirty="0">
                <a:solidFill>
                  <a:prstClr val="white"/>
                </a:solidFill>
                <a:latin typeface="Segoe Light" pitchFamily="34" charset="0"/>
              </a:rPr>
              <a:t> </a:t>
            </a:r>
            <a:r>
              <a:rPr lang="en-US" sz="3333" dirty="0">
                <a:solidFill>
                  <a:prstClr val="white"/>
                </a:solidFill>
                <a:latin typeface="Segoe Light" pitchFamily="34" charset="0"/>
                <a:hlinkClick r:id="rId6"/>
              </a:rPr>
              <a:t>http://</a:t>
            </a:r>
            <a:r>
              <a:rPr lang="en-US" sz="3333" dirty="0" smtClean="0">
                <a:solidFill>
                  <a:prstClr val="white"/>
                </a:solidFill>
                <a:latin typeface="Segoe Light" pitchFamily="34" charset="0"/>
                <a:hlinkClick r:id="rId6"/>
              </a:rPr>
              <a:t>htbox.org</a:t>
            </a:r>
            <a:r>
              <a:rPr lang="en-US" sz="3333" dirty="0" smtClean="0">
                <a:solidFill>
                  <a:prstClr val="white"/>
                </a:solidFill>
                <a:latin typeface="Segoe Light" pitchFamily="34" charset="0"/>
              </a:rPr>
              <a:t>                           </a:t>
            </a:r>
          </a:p>
          <a:p>
            <a:pPr defTabSz="1088275"/>
            <a:endParaRPr lang="en-US" sz="1765" dirty="0">
              <a:solidFill>
                <a:prstClr val="white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8001" y="2007037"/>
            <a:ext cx="10038213" cy="2498714"/>
          </a:xfrm>
          <a:prstGeom prst="rect">
            <a:avLst/>
          </a:prstGeom>
        </p:spPr>
        <p:txBody>
          <a:bodyPr vert="horz" lIns="108832" tIns="54416" rIns="108832" bIns="5441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Crowd sourced design and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5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development process</a:t>
            </a:r>
          </a:p>
          <a:p>
            <a:r>
              <a:rPr lang="en-US" sz="235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Designed and driven by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53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established NGOs</a:t>
            </a:r>
          </a:p>
          <a:p>
            <a:r>
              <a:rPr lang="en-US" sz="2353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Open Source repository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53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en-US" sz="2353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353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BE A HERO!</a:t>
            </a:r>
            <a:endParaRPr lang="en-US" sz="2353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9" y="5384401"/>
            <a:ext cx="2671926" cy="514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11" y="5356619"/>
            <a:ext cx="4221623" cy="569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4" y="5321327"/>
            <a:ext cx="1917700" cy="6666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2" y="6089310"/>
            <a:ext cx="3797300" cy="514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8" t="53553" r="15784" b="15801"/>
          <a:stretch/>
        </p:blipFill>
        <p:spPr>
          <a:xfrm>
            <a:off x="4623200" y="6021057"/>
            <a:ext cx="3834548" cy="683288"/>
          </a:xfrm>
          <a:prstGeom prst="rect">
            <a:avLst/>
          </a:prstGeom>
        </p:spPr>
      </p:pic>
      <p:pic>
        <p:nvPicPr>
          <p:cNvPr id="1027" name="Picture 3" descr="C:\Users\Richard.GUHHOME\Pictures\DotNetRocks\telerik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98" y="6089310"/>
            <a:ext cx="2008135" cy="68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http://www.microsoft.com/net/codelegion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Macintosh HD:Users:robdalton:Documents:Wire Stone:CLIENTS:Code Legion:final banner900x30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8954"/>
            <a:ext cx="11095710" cy="36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6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70221"/>
            <a:ext cx="9601196" cy="35372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http://www.typescriptlang.org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github.com/BillWagner/SelfConferenceDemos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http://thebillwagner.com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Bill.w.wagner@outlook.com</a:t>
            </a:r>
            <a:r>
              <a:rPr lang="en-US" dirty="0" smtClean="0"/>
              <a:t>         @</a:t>
            </a:r>
            <a:r>
              <a:rPr lang="en-US" dirty="0" err="1" smtClean="0"/>
              <a:t>billwagner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htbox.org</a:t>
            </a:r>
            <a:endParaRPr lang="en-US" dirty="0"/>
          </a:p>
          <a:p>
            <a:r>
              <a:rPr lang="en-US">
                <a:hlinkClick r:id="rId7"/>
              </a:rPr>
              <a:t>https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github.com/HTBox/crisischeckin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7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Bill Wagner?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</a:p>
          <a:p>
            <a:r>
              <a:rPr lang="en-US" dirty="0" smtClean="0"/>
              <a:t>Microsoft C# MVP</a:t>
            </a:r>
          </a:p>
          <a:p>
            <a:r>
              <a:rPr lang="en-US" dirty="0" smtClean="0"/>
              <a:t>Microsoft Regional Director</a:t>
            </a:r>
          </a:p>
          <a:p>
            <a:r>
              <a:rPr lang="en-US" dirty="0" smtClean="0"/>
              <a:t>Member C# ECMA Standardization Committee</a:t>
            </a:r>
          </a:p>
          <a:p>
            <a:r>
              <a:rPr lang="en-US" dirty="0" smtClean="0">
                <a:hlinkClick r:id="rId2"/>
              </a:rPr>
              <a:t>http://thebillwagner.com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709" y="4376352"/>
            <a:ext cx="1438971" cy="1891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53" y="4376352"/>
            <a:ext cx="1423499" cy="189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7" y="2695755"/>
            <a:ext cx="3200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033" y="4553072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has</a:t>
            </a:r>
            <a:r>
              <a:rPr lang="en-US" baseline="0" dirty="0" smtClean="0"/>
              <a:t> Good Parts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925"/>
          <a:stretch/>
        </p:blipFill>
        <p:spPr>
          <a:xfrm>
            <a:off x="4177364" y="1898850"/>
            <a:ext cx="4196615" cy="4480560"/>
          </a:xfrm>
        </p:spPr>
      </p:pic>
    </p:spTree>
    <p:extLst>
      <p:ext uri="{BB962C8B-B14F-4D97-AF65-F5344CB8AC3E}">
        <p14:creationId xmlns:p14="http://schemas.microsoft.com/office/powerpoint/2010/main" val="36260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baseline="0" dirty="0" smtClean="0"/>
              <a:t> has Bad Parts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5" y="2296803"/>
            <a:ext cx="5265018" cy="4064594"/>
          </a:xfrm>
        </p:spPr>
      </p:pic>
    </p:spTree>
    <p:extLst>
      <p:ext uri="{BB962C8B-B14F-4D97-AF65-F5344CB8AC3E}">
        <p14:creationId xmlns:p14="http://schemas.microsoft.com/office/powerpoint/2010/main" val="20920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en-US" baseline="0" dirty="0" smtClean="0"/>
              <a:t> has Limits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27" y="2119190"/>
            <a:ext cx="6518709" cy="4349201"/>
          </a:xfrm>
        </p:spPr>
      </p:pic>
    </p:spTree>
    <p:extLst>
      <p:ext uri="{BB962C8B-B14F-4D97-AF65-F5344CB8AC3E}">
        <p14:creationId xmlns:p14="http://schemas.microsoft.com/office/powerpoint/2010/main" val="1629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9" y="2105260"/>
            <a:ext cx="4331367" cy="4331367"/>
          </a:xfrm>
        </p:spPr>
      </p:pic>
    </p:spTree>
    <p:extLst>
      <p:ext uri="{BB962C8B-B14F-4D97-AF65-F5344CB8AC3E}">
        <p14:creationId xmlns:p14="http://schemas.microsoft.com/office/powerpoint/2010/main" val="36174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makes JavaScript Better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97" y="2300973"/>
            <a:ext cx="5342021" cy="4006517"/>
          </a:xfrm>
        </p:spPr>
      </p:pic>
    </p:spTree>
    <p:extLst>
      <p:ext uri="{BB962C8B-B14F-4D97-AF65-F5344CB8AC3E}">
        <p14:creationId xmlns:p14="http://schemas.microsoft.com/office/powerpoint/2010/main" val="37116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generates Idiomatic JavaScript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68" y="2557463"/>
            <a:ext cx="5030863" cy="3317875"/>
          </a:xfrm>
        </p:spPr>
      </p:pic>
    </p:spTree>
    <p:extLst>
      <p:ext uri="{BB962C8B-B14F-4D97-AF65-F5344CB8AC3E}">
        <p14:creationId xmlns:p14="http://schemas.microsoft.com/office/powerpoint/2010/main" val="5236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: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  <a:r>
              <a:rPr lang="en-US" baseline="0" dirty="0" smtClean="0"/>
              <a:t> Developer Mistakes</a:t>
            </a:r>
          </a:p>
          <a:p>
            <a:r>
              <a:rPr lang="en-US" baseline="0" dirty="0" smtClean="0"/>
              <a:t>Promote Reuse</a:t>
            </a:r>
          </a:p>
          <a:p>
            <a:r>
              <a:rPr lang="en-US" baseline="0" dirty="0" smtClean="0"/>
              <a:t>Scoping Names</a:t>
            </a:r>
          </a:p>
          <a:p>
            <a:r>
              <a:rPr lang="en-US" baseline="0" dirty="0" smtClean="0"/>
              <a:t>Migration is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2213</TotalTime>
  <Words>157</Words>
  <Application>Microsoft Office PowerPoint</Application>
  <PresentationFormat>Widescreen</PresentationFormat>
  <Paragraphs>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Segoe Light</vt:lpstr>
      <vt:lpstr>Segoe UI</vt:lpstr>
      <vt:lpstr>Organic</vt:lpstr>
      <vt:lpstr>Office Theme</vt:lpstr>
      <vt:lpstr>Introduction to TypeScript</vt:lpstr>
      <vt:lpstr>Who is Bill Wagner?</vt:lpstr>
      <vt:lpstr>JavaScript has Good Parts</vt:lpstr>
      <vt:lpstr>JavaScript has Bad Parts</vt:lpstr>
      <vt:lpstr>JavaScript has Limits</vt:lpstr>
      <vt:lpstr>Enter TypeScript</vt:lpstr>
      <vt:lpstr>TypeScript makes JavaScript Better</vt:lpstr>
      <vt:lpstr>TypeScript generates Idiomatic JavaScript</vt:lpstr>
      <vt:lpstr>TypeScript: Productivity</vt:lpstr>
      <vt:lpstr>Minimize Mistakes</vt:lpstr>
      <vt:lpstr>Reuse</vt:lpstr>
      <vt:lpstr>Scoping</vt:lpstr>
      <vt:lpstr>Migrating to TypeScript</vt:lpstr>
      <vt:lpstr>Valid JavaScript is Valid TypeScript</vt:lpstr>
      <vt:lpstr>TypeScript Migrations</vt:lpstr>
      <vt:lpstr>TypeScript Goals</vt:lpstr>
      <vt:lpstr>PowerPoint Presentation</vt:lpstr>
      <vt:lpstr>http://www.microsoft.com/net/codelegion/ 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Bill Wagner</dc:creator>
  <cp:lastModifiedBy>Bill Wagner</cp:lastModifiedBy>
  <cp:revision>16</cp:revision>
  <dcterms:created xsi:type="dcterms:W3CDTF">2014-05-29T02:08:39Z</dcterms:created>
  <dcterms:modified xsi:type="dcterms:W3CDTF">2014-05-30T17:41:34Z</dcterms:modified>
</cp:coreProperties>
</file>