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B7302-F6E2-40B8-9960-88FE86812870}" type="datetimeFigureOut">
              <a:rPr lang="en-US" smtClean="0"/>
              <a:t>04-May-24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791FA-936F-4E48-A025-A413C33F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92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791FA-936F-4E48-A025-A413C33F89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49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791FA-936F-4E48-A025-A413C33F89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80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791FA-936F-4E48-A025-A413C33F89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0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9E09-1930-CF54-E8D0-A2E3C0EE6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C6133-202C-33E1-31DB-00FDC62A3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C6299-AC3E-E2A3-F044-66CCBE5B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F120-58BE-44CB-BECE-F625567D000E}" type="datetimeFigureOut">
              <a:rPr lang="en-US" smtClean="0"/>
              <a:t>04-May-24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9BC3B-6E94-F2BE-1FA6-C05D856E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7589C-BD02-6094-C83F-6EBC0B72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DE96-7632-4719-A925-7E8038FB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3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8031-BA22-A5DA-161B-8A3A6D137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82B8F-FCAD-D859-4884-46085AC74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4D147-F66D-2196-4FFA-45BFE824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F120-58BE-44CB-BECE-F625567D000E}" type="datetimeFigureOut">
              <a:rPr lang="en-US" smtClean="0"/>
              <a:t>04-May-24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2CFCA-D805-4268-BEE0-46C3051B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854CF-A75F-0A7B-1410-068B7A33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DE96-7632-4719-A925-7E8038FB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1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71801-7125-7677-305B-06D866AEC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9C2AA-D1EB-5345-F318-9C0579CE1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395E1-AE52-8DBA-8CB6-93F897B3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F120-58BE-44CB-BECE-F625567D000E}" type="datetimeFigureOut">
              <a:rPr lang="en-US" smtClean="0"/>
              <a:t>04-May-24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31F6-2CAD-8A3C-C9B4-50A2EBFA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E132F-88BE-A8EA-E06B-B7432FE8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DE96-7632-4719-A925-7E8038FB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8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0C81-0E54-6783-6257-E35AD06B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BA9B5-BDAB-675A-5988-6613636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F8B75-C505-A605-78C5-A16856A3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F120-58BE-44CB-BECE-F625567D000E}" type="datetimeFigureOut">
              <a:rPr lang="en-US" smtClean="0"/>
              <a:t>04-May-24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A9B8E-EABE-7D18-1D67-1B4BD785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77C45-F331-A554-BBC9-4EBA90A3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DE96-7632-4719-A925-7E8038FB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E88A-ABF5-1E8C-3FB9-DA2DD271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53A13-A350-7498-6175-0125F88F4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5D898-3DD8-1D8E-01B4-243A350C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F120-58BE-44CB-BECE-F625567D000E}" type="datetimeFigureOut">
              <a:rPr lang="en-US" smtClean="0"/>
              <a:t>04-May-24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503D7-7C33-ED31-12A1-D4BFB451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A7D5-1C68-D65E-11B7-28FD66A5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DE96-7632-4719-A925-7E8038FB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6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C262-D48A-7721-3DFB-50AA5872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1D55-A290-CF67-4DC7-E5A5FE8AC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F1CF9-1634-4C5C-508F-F7A0DD02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9763C-19A9-2228-06FD-AED61932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F120-58BE-44CB-BECE-F625567D000E}" type="datetimeFigureOut">
              <a:rPr lang="en-US" smtClean="0"/>
              <a:t>04-May-24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B6AFF-D71D-83A5-D625-298B89EA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63630-AF9B-2EF5-57CF-E9A80E1B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DE96-7632-4719-A925-7E8038FB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1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327C-4BCD-95FE-3B27-CAF0C86F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2AA7F-3B8C-9C50-E45A-5328D790C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7C44A-E84B-777C-5224-81DC5DC96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3DC18-BECA-5626-EF30-1A46186E5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5C273-E200-94BE-F926-1BA6632BB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EDE780-3708-900D-8A29-AFF4859A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F120-58BE-44CB-BECE-F625567D000E}" type="datetimeFigureOut">
              <a:rPr lang="en-US" smtClean="0"/>
              <a:t>04-May-24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0AB07-CC5D-706C-95D3-8B5BC65B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613B1-BCCD-58B5-B997-24E10CDE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DE96-7632-4719-A925-7E8038FB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E397-23AF-FC6C-B827-62EEBE35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0CBEC-11A7-72BC-DF6D-66BB7CDF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F120-58BE-44CB-BECE-F625567D000E}" type="datetimeFigureOut">
              <a:rPr lang="en-US" smtClean="0"/>
              <a:t>04-May-24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38E7B-AB58-D7EB-EF28-01D3BDFB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84FB1-B11A-EBF0-F5E3-34859E97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DE96-7632-4719-A925-7E8038FB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2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19039-96C3-AF73-4386-CCC24A79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F120-58BE-44CB-BECE-F625567D000E}" type="datetimeFigureOut">
              <a:rPr lang="en-US" smtClean="0"/>
              <a:t>04-May-24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E5BA1-50ED-C8E2-01E8-868BF7AB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C57CC-BEDA-0FB9-9508-66111A7C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DE96-7632-4719-A925-7E8038FB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2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3D24-A688-451D-A1EA-3C4E6FD3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1AF51-C36F-82AD-2681-CBA5C0F9C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A4421-63D3-C51C-4BC7-8BDCAF63E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B72-B9CA-6729-9766-3783C546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F120-58BE-44CB-BECE-F625567D000E}" type="datetimeFigureOut">
              <a:rPr lang="en-US" smtClean="0"/>
              <a:t>04-May-24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3D3DF-8866-BCB4-FE0C-20E0B293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FAADE-5356-7FD6-C458-07EA133D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DE96-7632-4719-A925-7E8038FB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7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5958-6B55-C6A6-3A67-8690A5ED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3D1C60-21C8-376F-1499-92F01369F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7561D-904B-0DC9-9FC2-F9BE96DF5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06B96-6623-1847-EAA8-E98E9371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F120-58BE-44CB-BECE-F625567D000E}" type="datetimeFigureOut">
              <a:rPr lang="en-US" smtClean="0"/>
              <a:t>04-May-24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BABED-3A22-4E8F-43DC-5950D420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26CF0-9707-DFE3-A9F5-D5CFDBFF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DE96-7632-4719-A925-7E8038FB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CABE9-DCA2-04E3-E294-7937F2091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FD71B-4B55-8D8C-89C3-DB49EDFD4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79F67-3665-E714-4853-1BF4DED79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0F120-58BE-44CB-BECE-F625567D000E}" type="datetimeFigureOut">
              <a:rPr lang="en-US" smtClean="0"/>
              <a:t>04-May-24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4C44B-9718-525F-E26D-6009AE1D0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8D868-E4AC-6B87-4AE3-07F0FA2D5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1DE96-7632-4719-A925-7E8038FB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4810-EA14-1DDD-8A84-BB099D11F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C98F2-3C78-D285-6010-2AEE401D0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AA82E-2FBD-5779-A586-0EB87A17B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3" y="97782"/>
            <a:ext cx="11665383" cy="64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0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F1996D-1E2D-A9C8-7504-EA7862D3D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56" y="1361786"/>
            <a:ext cx="10755226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8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578DE1-75FC-8999-12A5-7D6A6761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380574"/>
            <a:ext cx="5734850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6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Andres Silva Coronado</dc:creator>
  <cp:lastModifiedBy>Javier Andres Silva Coronado</cp:lastModifiedBy>
  <cp:revision>1</cp:revision>
  <dcterms:created xsi:type="dcterms:W3CDTF">2024-05-05T01:08:04Z</dcterms:created>
  <dcterms:modified xsi:type="dcterms:W3CDTF">2024-05-05T01:09:20Z</dcterms:modified>
</cp:coreProperties>
</file>