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Raleway"/>
      <p:regular r:id="rId52"/>
      <p:bold r:id="rId53"/>
      <p:italic r:id="rId54"/>
      <p:boldItalic r:id="rId55"/>
    </p:embeddedFont>
    <p:embeddedFont>
      <p:font typeface="Lato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Raleway-bold.fntdata"/><Relationship Id="rId52" Type="http://schemas.openxmlformats.org/officeDocument/2006/relationships/font" Target="fonts/Raleway-regular.fntdata"/><Relationship Id="rId11" Type="http://schemas.openxmlformats.org/officeDocument/2006/relationships/slide" Target="slides/slide6.xml"/><Relationship Id="rId55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54" Type="http://schemas.openxmlformats.org/officeDocument/2006/relationships/font" Target="fonts/Raleway-italic.fntdata"/><Relationship Id="rId13" Type="http://schemas.openxmlformats.org/officeDocument/2006/relationships/slide" Target="slides/slide8.xml"/><Relationship Id="rId57" Type="http://schemas.openxmlformats.org/officeDocument/2006/relationships/font" Target="fonts/Lato-bold.fntdata"/><Relationship Id="rId12" Type="http://schemas.openxmlformats.org/officeDocument/2006/relationships/slide" Target="slides/slide7.xml"/><Relationship Id="rId56" Type="http://schemas.openxmlformats.org/officeDocument/2006/relationships/font" Target="fonts/Lato-regular.fntdata"/><Relationship Id="rId15" Type="http://schemas.openxmlformats.org/officeDocument/2006/relationships/slide" Target="slides/slide10.xml"/><Relationship Id="rId59" Type="http://schemas.openxmlformats.org/officeDocument/2006/relationships/font" Target="fonts/Lato-boldItalic.fntdata"/><Relationship Id="rId14" Type="http://schemas.openxmlformats.org/officeDocument/2006/relationships/slide" Target="slides/slide9.xml"/><Relationship Id="rId58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c6b6b78a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c6b6b78a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c85038f35_0_2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c85038f35_0_2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c85038f35_0_2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c85038f35_0_2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c85038f35_0_20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c85038f35_0_2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c85038f35_0_2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c85038f35_0_2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c85038f35_0_19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c85038f35_0_1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c85038f35_0_2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c85038f35_0_2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c85038f35_0_20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c85038f35_0_2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c85038f35_0_2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c85038f35_0_2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c85038f35_0_2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c85038f35_0_2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c85038f35_0_1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c85038f35_0_1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c85038f35_0_20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c85038f35_0_20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6c85038f35_0_2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6c85038f35_0_2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6c85038f35_0_2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6c85038f35_0_2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6c85038f35_0_2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6c85038f35_0_2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c85038f35_0_2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c85038f35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6c85038f35_0_2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6c85038f35_0_2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6c85038f35_0_2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6c85038f35_0_2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c85038f35_0_2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c85038f35_0_2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6c85038f35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6c85038f35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c85038f35_0_1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6c85038f35_0_1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c85038f35_0_19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c85038f35_0_19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6c85038f35_0_2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6c85038f35_0_2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6c85038f35_0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6c85038f35_0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c85038f35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c85038f35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85038f35_0_20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c85038f35_0_2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c85038f35_0_2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c85038f35_0_2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c85038f35_0_20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c85038f35_0_2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c85038f35_0_2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c85038f35_0_2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6c85038f35_0_2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6c85038f35_0_2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6c85038f35_0_2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6c85038f35_0_2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c85038f35_0_1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c85038f35_0_1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c85038f35_0_19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c85038f35_0_19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6c85038f35_0_2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6c85038f35_0_2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6c85038f35_0_2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6c85038f35_0_2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6c85038f35_0_19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6c85038f35_0_19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c85038f35_0_2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c85038f35_0_2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c85038f35_0_1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c85038f35_0_1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c85038f35_0_2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c85038f35_0_2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6c85038f35_0_2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6c85038f35_0_2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c85038f35_0_1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c85038f35_0_1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c85038f35_0_1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c85038f35_0_1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c85038f35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c85038f35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85038f35_0_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85038f35_0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c85038f35_0_20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c85038f35_0_2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0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Comunicação e Integração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Comunicação com outros sistemas;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Integração com o sistema interno da UFES;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Integração de Dados;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Outras metas e restrições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Minimizar impactos de futuras alterações;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Garantir proteção, segurança, privacidade e portabilidade;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Distribuição;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Reutilização;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8988" y="2015850"/>
            <a:ext cx="2706025" cy="297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Produção com Prototipagem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4599" y="0"/>
            <a:ext cx="46747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de Casos de Uso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Atores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Administrador;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Professor;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Aluno;</a:t>
            </a:r>
            <a:endParaRPr sz="2400"/>
          </a:p>
        </p:txBody>
      </p:sp>
      <p:pic>
        <p:nvPicPr>
          <p:cNvPr id="170" name="Google Shape;1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9000" y="511000"/>
            <a:ext cx="3372375" cy="46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Administrador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1893" l="2875" r="2525" t="0"/>
          <a:stretch/>
        </p:blipFill>
        <p:spPr>
          <a:xfrm>
            <a:off x="3591850" y="818550"/>
            <a:ext cx="5552150" cy="432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475" y="503825"/>
            <a:ext cx="5576525" cy="463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</a:t>
            </a:r>
            <a:endParaRPr/>
          </a:p>
        </p:txBody>
      </p:sp>
      <p:pic>
        <p:nvPicPr>
          <p:cNvPr id="188" name="Google Shape;1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025" y="552450"/>
            <a:ext cx="5319975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Lógica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729627" y="3343943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André Couto, Fabrício Araújo, Günter Marchiore, Victor Bobbio, Vinícius Nascimento</a:t>
            </a:r>
            <a:endParaRPr/>
          </a:p>
        </p:txBody>
      </p:sp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JASSY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(Just Another Student System for You)</a:t>
            </a:r>
            <a:endParaRPr sz="1800"/>
          </a:p>
        </p:txBody>
      </p:sp>
      <p:sp>
        <p:nvSpPr>
          <p:cNvPr id="93" name="Google Shape;93;p14"/>
          <p:cNvSpPr txBox="1"/>
          <p:nvPr/>
        </p:nvSpPr>
        <p:spPr>
          <a:xfrm>
            <a:off x="729500" y="0"/>
            <a:ext cx="76881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Lato"/>
                <a:ea typeface="Lato"/>
                <a:cs typeface="Lato"/>
                <a:sym typeface="Lato"/>
              </a:rPr>
              <a:t>CENTRO UNIVERSITÁRIO NORTE DO ESPÍRITO SANTO — CEUNES/UFES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9450" y="4881600"/>
            <a:ext cx="7688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latin typeface="Raleway"/>
                <a:ea typeface="Raleway"/>
                <a:cs typeface="Raleway"/>
                <a:sym typeface="Raleway"/>
              </a:rPr>
              <a:t>©Unbreakable-Team-UFES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Componentes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928" y="1220925"/>
            <a:ext cx="5247324" cy="3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800" y="0"/>
            <a:ext cx="70564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Interface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Minimalista;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Padrão Material Design;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Cores Pastéis;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Simples;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Baixo Contraste;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89" y="-33350"/>
            <a:ext cx="91486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48" y="0"/>
            <a:ext cx="91487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61"/>
            <a:ext cx="9143998" cy="51408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82" y="0"/>
            <a:ext cx="91487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748" y="0"/>
            <a:ext cx="91487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83" y="0"/>
            <a:ext cx="914638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de Processos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30000" y="1318650"/>
            <a:ext cx="33744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Plano de Desenvolvimento de Software</a:t>
            </a:r>
            <a:endParaRPr sz="3000"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766750" y="2929400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Versão 1.7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Introdução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Representação da Arquitetura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Metas e Restrições de Arquitetura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View de Casos de Uso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View Lógica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View de Processos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View Física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View de Implantação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Tamanho e Desempenho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pt-BR" sz="1400"/>
              <a:t>Qualidade</a:t>
            </a:r>
            <a:endParaRPr sz="1400"/>
          </a:p>
        </p:txBody>
      </p:sp>
      <p:sp>
        <p:nvSpPr>
          <p:cNvPr id="102" name="Google Shape;102;p15"/>
          <p:cNvSpPr txBox="1"/>
          <p:nvPr/>
        </p:nvSpPr>
        <p:spPr>
          <a:xfrm>
            <a:off x="5174225" y="703250"/>
            <a:ext cx="33924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>
                <a:latin typeface="Raleway"/>
                <a:ea typeface="Raleway"/>
                <a:cs typeface="Raleway"/>
                <a:sym typeface="Raleway"/>
              </a:rPr>
              <a:t>Sumário</a:t>
            </a:r>
            <a:endParaRPr b="1"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Cadastrar Disciplina</a:t>
            </a:r>
            <a:endParaRPr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1525" y="1318650"/>
            <a:ext cx="4932478" cy="3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Preencher Pauta</a:t>
            </a:r>
            <a:endParaRPr/>
          </a:p>
        </p:txBody>
      </p:sp>
      <p:pic>
        <p:nvPicPr>
          <p:cNvPr id="257" name="Google Shape;25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7076" y="1318650"/>
            <a:ext cx="4946926" cy="38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Física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Entidades e Relacionamentos</a:t>
            </a:r>
            <a:endParaRPr/>
          </a:p>
        </p:txBody>
      </p:sp>
      <p:sp>
        <p:nvSpPr>
          <p:cNvPr id="268" name="Google Shape;268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Este Diagrama tem como objetivo, identificar as relações, a comunicação e a distribuição do armazenamento de dados dentro do sistema.</a:t>
            </a:r>
            <a:endParaRPr sz="18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82" y="0"/>
            <a:ext cx="824824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Diagramas de Fluxo de Dados</a:t>
            </a:r>
            <a:endParaRPr/>
          </a:p>
        </p:txBody>
      </p:sp>
      <p:pic>
        <p:nvPicPr>
          <p:cNvPr id="279" name="Google Shape;2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7462" y="2143825"/>
            <a:ext cx="4772687" cy="29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625" y="0"/>
            <a:ext cx="76967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675" y="0"/>
            <a:ext cx="62686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650" y="0"/>
            <a:ext cx="543069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View de Implantação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Diagrama de Implantação</a:t>
            </a:r>
            <a:endParaRPr/>
          </a:p>
        </p:txBody>
      </p:sp>
      <p:sp>
        <p:nvSpPr>
          <p:cNvPr id="305" name="Google Shape;30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800"/>
              <a:t>O aplicativo da web será hospedado em um único servidor físico. Um servidor da Web Apache executando um módulo Node.js será usado para servir as páginas do aplicativo, onde a conexão estará instanciada pelo Web browser. Além disso, uma instância do MySql Server também será hospedada no servidor físico para auxiliar o aplicativo na persistência de dados.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0338" y="0"/>
            <a:ext cx="428332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 e Desempenho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Tamanho e Desempenho</a:t>
            </a:r>
            <a:endParaRPr/>
          </a:p>
        </p:txBody>
      </p:sp>
      <p:sp>
        <p:nvSpPr>
          <p:cNvPr id="321" name="Google Shape;321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Mínimo 2000 usuários no servidor online central;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Mínimo 50 usuários em servidores locais;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Latência máxima do banco de dados deve ser de 5 segundos;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Transações devem durar no máximo 20 segundos;</a:t>
            </a:r>
            <a:endParaRPr sz="18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Qualidade</a:t>
            </a:r>
            <a:endParaRPr/>
          </a:p>
        </p:txBody>
      </p:sp>
      <p:sp>
        <p:nvSpPr>
          <p:cNvPr id="332" name="Google Shape;332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Facilitação de uso através da interface;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Ajuda on-line ao usuário para todos os recursos (passo-a-passo de utilização);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Sistema funcionando 24 horas por dia, todos os dias;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Máximo de 5% de tempo de inatividade;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Adição de novos módulos;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Portabilidade (Web e Mobile);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JASSY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Sistema Acadêmico:</a:t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Integração;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Interatividade;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Simplificação de processos acadêmico/administrativos;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Pessoas interessadas: administradores, professores e alunos;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Representação da Arquitetura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“4 + 1” de [Philippe Kruchten]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/>
              <a:t>Views: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View de Casos de Uso;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View Lógica;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View de Dados;</a:t>
            </a:r>
            <a:endParaRPr sz="1800"/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View de Implantação;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Metas e Restrições de Arquitetura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PHP, JavaScript e Python;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MySQL;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Apache;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