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70AF-7003-41FE-862D-3EB9BD8E80BA}" type="datetimeFigureOut">
              <a:rPr lang="es-CO" smtClean="0"/>
              <a:t>09/05/2014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75C6-1F1D-435B-B069-C829727BD33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6" name="5 Grupo"/>
          <p:cNvGrpSpPr/>
          <p:nvPr/>
        </p:nvGrpSpPr>
        <p:grpSpPr>
          <a:xfrm>
            <a:off x="142844" y="142852"/>
            <a:ext cx="7624659" cy="6858000"/>
            <a:chOff x="142844" y="142852"/>
            <a:chExt cx="7624659" cy="6858000"/>
          </a:xfrm>
        </p:grpSpPr>
        <p:pic>
          <p:nvPicPr>
            <p:cNvPr id="1026" name="Picture 2" descr="C:\Users\Darwin\Downloads\177526_263756967057695_170607511_o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42852"/>
              <a:ext cx="7624659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5" name="4 Rectángulo"/>
            <p:cNvSpPr/>
            <p:nvPr/>
          </p:nvSpPr>
          <p:spPr>
            <a:xfrm>
              <a:off x="357158" y="5000636"/>
              <a:ext cx="7215238" cy="1285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rwin\Desktop\Imagen1.png"/>
          <p:cNvPicPr>
            <a:picLocks noChangeAspect="1" noChangeArrowheads="1"/>
          </p:cNvPicPr>
          <p:nvPr/>
        </p:nvPicPr>
        <p:blipFill>
          <a:blip r:embed="rId2"/>
          <a:srcRect l="6527" t="4144" r="7687" b="29542"/>
          <a:stretch>
            <a:fillRect/>
          </a:stretch>
        </p:blipFill>
        <p:spPr bwMode="auto">
          <a:xfrm>
            <a:off x="1142976" y="1214422"/>
            <a:ext cx="6572296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714480" y="1357298"/>
            <a:ext cx="4714908" cy="4786346"/>
          </a:xfrm>
          <a:prstGeom prst="roundRect">
            <a:avLst>
              <a:gd name="adj" fmla="val 11021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5" name="Picture 3" descr="C:\Users\Darwin\Desktop\Imagen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6719899" cy="4674712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281125" y="571480"/>
            <a:ext cx="5076825" cy="4929222"/>
            <a:chOff x="1566877" y="1214422"/>
            <a:chExt cx="5076825" cy="4929222"/>
          </a:xfrm>
        </p:grpSpPr>
        <p:sp>
          <p:nvSpPr>
            <p:cNvPr id="5" name="4 Rectángulo redondeado"/>
            <p:cNvSpPr/>
            <p:nvPr/>
          </p:nvSpPr>
          <p:spPr>
            <a:xfrm>
              <a:off x="1714480" y="1214422"/>
              <a:ext cx="4857784" cy="4929222"/>
            </a:xfrm>
            <a:prstGeom prst="roundRect">
              <a:avLst>
                <a:gd name="adj" fmla="val 6111"/>
              </a:avLst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075" name="Picture 3" descr="C:\Users\Darwin\Desktop\Imagen4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66877" y="1214422"/>
              <a:ext cx="5076825" cy="47863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Darwin</dc:creator>
  <cp:lastModifiedBy>Darwin</cp:lastModifiedBy>
  <cp:revision>4</cp:revision>
  <dcterms:created xsi:type="dcterms:W3CDTF">2014-05-10T04:29:09Z</dcterms:created>
  <dcterms:modified xsi:type="dcterms:W3CDTF">2014-05-10T05:02:39Z</dcterms:modified>
</cp:coreProperties>
</file>