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69" r:id="rId4"/>
    <p:sldId id="270" r:id="rId5"/>
    <p:sldId id="271" r:id="rId6"/>
    <p:sldId id="274" r:id="rId7"/>
    <p:sldId id="275" r:id="rId8"/>
    <p:sldId id="276" r:id="rId9"/>
    <p:sldId id="272" r:id="rId10"/>
    <p:sldId id="273" r:id="rId11"/>
    <p:sldId id="281" r:id="rId12"/>
    <p:sldId id="277" r:id="rId13"/>
    <p:sldId id="279" r:id="rId14"/>
    <p:sldId id="282" r:id="rId15"/>
    <p:sldId id="283" r:id="rId16"/>
    <p:sldId id="284" r:id="rId17"/>
    <p:sldId id="278" r:id="rId18"/>
    <p:sldId id="285" r:id="rId19"/>
    <p:sldId id="287" r:id="rId20"/>
    <p:sldId id="288" r:id="rId21"/>
    <p:sldId id="286" r:id="rId22"/>
    <p:sldId id="289" r:id="rId23"/>
    <p:sldId id="290" r:id="rId24"/>
    <p:sldId id="291" r:id="rId25"/>
    <p:sldId id="293" r:id="rId26"/>
    <p:sldId id="292" r:id="rId27"/>
    <p:sldId id="294" r:id="rId28"/>
    <p:sldId id="295" r:id="rId29"/>
    <p:sldId id="300" r:id="rId30"/>
    <p:sldId id="296" r:id="rId31"/>
    <p:sldId id="297" r:id="rId32"/>
    <p:sldId id="303" r:id="rId33"/>
    <p:sldId id="304" r:id="rId34"/>
    <p:sldId id="305" r:id="rId35"/>
    <p:sldId id="301" r:id="rId36"/>
    <p:sldId id="298" r:id="rId37"/>
    <p:sldId id="299" r:id="rId38"/>
    <p:sldId id="306" r:id="rId39"/>
    <p:sldId id="307" r:id="rId40"/>
    <p:sldId id="308" r:id="rId41"/>
    <p:sldId id="302" r:id="rId42"/>
    <p:sldId id="309" r:id="rId43"/>
    <p:sldId id="310" r:id="rId44"/>
    <p:sldId id="311" r:id="rId45"/>
    <p:sldId id="312" r:id="rId46"/>
    <p:sldId id="313" r:id="rId47"/>
    <p:sldId id="315" r:id="rId48"/>
    <p:sldId id="314" r:id="rId49"/>
    <p:sldId id="316" r:id="rId50"/>
    <p:sldId id="268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75" d="100"/>
          <a:sy n="75" d="100"/>
        </p:scale>
        <p:origin x="181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Sidorov" userId="2647c7f5ffed0661" providerId="LiveId" clId="{767927DE-CA8B-4170-A89D-8B07F7CF1194}"/>
    <pc:docChg chg="undo custSel addSld delSld modSld sldOrd">
      <pc:chgData name="Andrey Sidorov" userId="2647c7f5ffed0661" providerId="LiveId" clId="{767927DE-CA8B-4170-A89D-8B07F7CF1194}" dt="2023-09-28T17:29:36.288" v="967" actId="20577"/>
      <pc:docMkLst>
        <pc:docMk/>
      </pc:docMkLst>
      <pc:sldChg chg="modSp mod">
        <pc:chgData name="Andrey Sidorov" userId="2647c7f5ffed0661" providerId="LiveId" clId="{767927DE-CA8B-4170-A89D-8B07F7CF1194}" dt="2023-09-28T16:01:10.407" v="39" actId="20577"/>
        <pc:sldMkLst>
          <pc:docMk/>
          <pc:sldMk cId="898715518" sldId="256"/>
        </pc:sldMkLst>
        <pc:spChg chg="mod">
          <ac:chgData name="Andrey Sidorov" userId="2647c7f5ffed0661" providerId="LiveId" clId="{767927DE-CA8B-4170-A89D-8B07F7CF1194}" dt="2023-09-28T16:01:10.407" v="39" actId="20577"/>
          <ac:spMkLst>
            <pc:docMk/>
            <pc:sldMk cId="898715518" sldId="256"/>
            <ac:spMk id="3" creationId="{F653F668-6EA1-E636-9CD1-3555C2E5E4B7}"/>
          </ac:spMkLst>
        </pc:spChg>
      </pc:sldChg>
      <pc:sldChg chg="add del">
        <pc:chgData name="Andrey Sidorov" userId="2647c7f5ffed0661" providerId="LiveId" clId="{767927DE-CA8B-4170-A89D-8B07F7CF1194}" dt="2023-09-28T16:04:42.445" v="56"/>
        <pc:sldMkLst>
          <pc:docMk/>
          <pc:sldMk cId="815373783" sldId="260"/>
        </pc:sldMkLst>
      </pc:sldChg>
      <pc:sldChg chg="addSp delSp modSp add mod">
        <pc:chgData name="Andrey Sidorov" userId="2647c7f5ffed0661" providerId="LiveId" clId="{767927DE-CA8B-4170-A89D-8B07F7CF1194}" dt="2023-09-28T16:28:32.983" v="306" actId="1076"/>
        <pc:sldMkLst>
          <pc:docMk/>
          <pc:sldMk cId="558061659" sldId="261"/>
        </pc:sldMkLst>
        <pc:spChg chg="mod">
          <ac:chgData name="Andrey Sidorov" userId="2647c7f5ffed0661" providerId="LiveId" clId="{767927DE-CA8B-4170-A89D-8B07F7CF1194}" dt="2023-09-28T16:10:26.902" v="130" actId="20577"/>
          <ac:spMkLst>
            <pc:docMk/>
            <pc:sldMk cId="558061659" sldId="261"/>
            <ac:spMk id="2" creationId="{6164C1DD-A970-B0E6-160B-C4497B5497D0}"/>
          </ac:spMkLst>
        </pc:spChg>
        <pc:spChg chg="mod">
          <ac:chgData name="Andrey Sidorov" userId="2647c7f5ffed0661" providerId="LiveId" clId="{767927DE-CA8B-4170-A89D-8B07F7CF1194}" dt="2023-09-28T16:16:03.126" v="178" actId="1076"/>
          <ac:spMkLst>
            <pc:docMk/>
            <pc:sldMk cId="558061659" sldId="261"/>
            <ac:spMk id="3" creationId="{E0BB6F92-6498-3C43-57AA-BB2F4ADF680D}"/>
          </ac:spMkLst>
        </pc:spChg>
        <pc:spChg chg="add mod">
          <ac:chgData name="Andrey Sidorov" userId="2647c7f5ffed0661" providerId="LiveId" clId="{767927DE-CA8B-4170-A89D-8B07F7CF1194}" dt="2023-09-28T16:11:48.134" v="170" actId="1076"/>
          <ac:spMkLst>
            <pc:docMk/>
            <pc:sldMk cId="558061659" sldId="261"/>
            <ac:spMk id="4" creationId="{F6823A32-E9C4-5595-1CA9-95B642CA5EC5}"/>
          </ac:spMkLst>
        </pc:spChg>
        <pc:spChg chg="del mod">
          <ac:chgData name="Andrey Sidorov" userId="2647c7f5ffed0661" providerId="LiveId" clId="{767927DE-CA8B-4170-A89D-8B07F7CF1194}" dt="2023-09-28T16:10:56.984" v="156" actId="478"/>
          <ac:spMkLst>
            <pc:docMk/>
            <pc:sldMk cId="558061659" sldId="261"/>
            <ac:spMk id="5" creationId="{84AF5391-7635-7ED6-1A09-1A0BA8956278}"/>
          </ac:spMkLst>
        </pc:spChg>
        <pc:spChg chg="add mod">
          <ac:chgData name="Andrey Sidorov" userId="2647c7f5ffed0661" providerId="LiveId" clId="{767927DE-CA8B-4170-A89D-8B07F7CF1194}" dt="2023-09-28T16:28:21.871" v="304" actId="20577"/>
          <ac:spMkLst>
            <pc:docMk/>
            <pc:sldMk cId="558061659" sldId="261"/>
            <ac:spMk id="7" creationId="{8018471D-D4E3-F456-C905-CD385F53D066}"/>
          </ac:spMkLst>
        </pc:spChg>
        <pc:spChg chg="add mod">
          <ac:chgData name="Andrey Sidorov" userId="2647c7f5ffed0661" providerId="LiveId" clId="{767927DE-CA8B-4170-A89D-8B07F7CF1194}" dt="2023-09-28T16:28:24.895" v="305" actId="20577"/>
          <ac:spMkLst>
            <pc:docMk/>
            <pc:sldMk cId="558061659" sldId="261"/>
            <ac:spMk id="9" creationId="{B0976BE4-2769-339F-401C-70A2713A3F6B}"/>
          </ac:spMkLst>
        </pc:spChg>
        <pc:spChg chg="add mod">
          <ac:chgData name="Andrey Sidorov" userId="2647c7f5ffed0661" providerId="LiveId" clId="{767927DE-CA8B-4170-A89D-8B07F7CF1194}" dt="2023-09-28T16:28:32.983" v="306" actId="1076"/>
          <ac:spMkLst>
            <pc:docMk/>
            <pc:sldMk cId="558061659" sldId="261"/>
            <ac:spMk id="11" creationId="{DFAD1EB4-E01D-D9B4-B011-B4520F9C0356}"/>
          </ac:spMkLst>
        </pc:spChg>
      </pc:sldChg>
      <pc:sldChg chg="modSp del mod ord">
        <pc:chgData name="Andrey Sidorov" userId="2647c7f5ffed0661" providerId="LiveId" clId="{767927DE-CA8B-4170-A89D-8B07F7CF1194}" dt="2023-09-28T16:04:59.401" v="59" actId="47"/>
        <pc:sldMkLst>
          <pc:docMk/>
          <pc:sldMk cId="1006504883" sldId="261"/>
        </pc:sldMkLst>
        <pc:spChg chg="mod">
          <ac:chgData name="Andrey Sidorov" userId="2647c7f5ffed0661" providerId="LiveId" clId="{767927DE-CA8B-4170-A89D-8B07F7CF1194}" dt="2023-09-28T16:03:40.751" v="55" actId="20577"/>
          <ac:spMkLst>
            <pc:docMk/>
            <pc:sldMk cId="1006504883" sldId="261"/>
            <ac:spMk id="2" creationId="{6164C1DD-A970-B0E6-160B-C4497B5497D0}"/>
          </ac:spMkLst>
        </pc:spChg>
      </pc:sldChg>
      <pc:sldChg chg="addSp delSp modSp add mod">
        <pc:chgData name="Andrey Sidorov" userId="2647c7f5ffed0661" providerId="LiveId" clId="{767927DE-CA8B-4170-A89D-8B07F7CF1194}" dt="2023-09-28T16:36:58.466" v="516" actId="1076"/>
        <pc:sldMkLst>
          <pc:docMk/>
          <pc:sldMk cId="216937490" sldId="262"/>
        </pc:sldMkLst>
        <pc:spChg chg="mod">
          <ac:chgData name="Andrey Sidorov" userId="2647c7f5ffed0661" providerId="LiveId" clId="{767927DE-CA8B-4170-A89D-8B07F7CF1194}" dt="2023-09-28T16:29:49.174" v="369" actId="20577"/>
          <ac:spMkLst>
            <pc:docMk/>
            <pc:sldMk cId="216937490" sldId="262"/>
            <ac:spMk id="2" creationId="{6164C1DD-A970-B0E6-160B-C4497B5497D0}"/>
          </ac:spMkLst>
        </pc:spChg>
        <pc:spChg chg="del">
          <ac:chgData name="Andrey Sidorov" userId="2647c7f5ffed0661" providerId="LiveId" clId="{767927DE-CA8B-4170-A89D-8B07F7CF1194}" dt="2023-09-28T16:30:03.495" v="374" actId="478"/>
          <ac:spMkLst>
            <pc:docMk/>
            <pc:sldMk cId="216937490" sldId="262"/>
            <ac:spMk id="3" creationId="{E0BB6F92-6498-3C43-57AA-BB2F4ADF680D}"/>
          </ac:spMkLst>
        </pc:spChg>
        <pc:spChg chg="del">
          <ac:chgData name="Andrey Sidorov" userId="2647c7f5ffed0661" providerId="LiveId" clId="{767927DE-CA8B-4170-A89D-8B07F7CF1194}" dt="2023-09-28T16:30:08.146" v="376" actId="478"/>
          <ac:spMkLst>
            <pc:docMk/>
            <pc:sldMk cId="216937490" sldId="262"/>
            <ac:spMk id="4" creationId="{F6823A32-E9C4-5595-1CA9-95B642CA5EC5}"/>
          </ac:spMkLst>
        </pc:spChg>
        <pc:spChg chg="add del mod">
          <ac:chgData name="Andrey Sidorov" userId="2647c7f5ffed0661" providerId="LiveId" clId="{767927DE-CA8B-4170-A89D-8B07F7CF1194}" dt="2023-09-28T16:30:06.361" v="375" actId="478"/>
          <ac:spMkLst>
            <pc:docMk/>
            <pc:sldMk cId="216937490" sldId="262"/>
            <ac:spMk id="6" creationId="{B59F9AFB-4CD8-8FDD-67F5-2CFF4F6FACA1}"/>
          </ac:spMkLst>
        </pc:spChg>
        <pc:spChg chg="del">
          <ac:chgData name="Andrey Sidorov" userId="2647c7f5ffed0661" providerId="LiveId" clId="{767927DE-CA8B-4170-A89D-8B07F7CF1194}" dt="2023-09-28T16:29:57.379" v="372" actId="478"/>
          <ac:spMkLst>
            <pc:docMk/>
            <pc:sldMk cId="216937490" sldId="262"/>
            <ac:spMk id="7" creationId="{8018471D-D4E3-F456-C905-CD385F53D066}"/>
          </ac:spMkLst>
        </pc:spChg>
        <pc:spChg chg="add mod">
          <ac:chgData name="Andrey Sidorov" userId="2647c7f5ffed0661" providerId="LiveId" clId="{767927DE-CA8B-4170-A89D-8B07F7CF1194}" dt="2023-09-28T16:36:54.828" v="515" actId="164"/>
          <ac:spMkLst>
            <pc:docMk/>
            <pc:sldMk cId="216937490" sldId="262"/>
            <ac:spMk id="8" creationId="{106976CA-5CF9-2497-6BC9-C7C0ACCA4902}"/>
          </ac:spMkLst>
        </pc:spChg>
        <pc:spChg chg="del">
          <ac:chgData name="Andrey Sidorov" userId="2647c7f5ffed0661" providerId="LiveId" clId="{767927DE-CA8B-4170-A89D-8B07F7CF1194}" dt="2023-09-28T16:30:00.844" v="373" actId="478"/>
          <ac:spMkLst>
            <pc:docMk/>
            <pc:sldMk cId="216937490" sldId="262"/>
            <ac:spMk id="9" creationId="{B0976BE4-2769-339F-401C-70A2713A3F6B}"/>
          </ac:spMkLst>
        </pc:spChg>
        <pc:spChg chg="add mod">
          <ac:chgData name="Andrey Sidorov" userId="2647c7f5ffed0661" providerId="LiveId" clId="{767927DE-CA8B-4170-A89D-8B07F7CF1194}" dt="2023-09-28T16:36:54.828" v="515" actId="164"/>
          <ac:spMkLst>
            <pc:docMk/>
            <pc:sldMk cId="216937490" sldId="262"/>
            <ac:spMk id="10" creationId="{B085B938-9D31-61C1-DFFD-1E65EB380AE9}"/>
          </ac:spMkLst>
        </pc:spChg>
        <pc:spChg chg="del mod">
          <ac:chgData name="Andrey Sidorov" userId="2647c7f5ffed0661" providerId="LiveId" clId="{767927DE-CA8B-4170-A89D-8B07F7CF1194}" dt="2023-09-28T16:29:55.533" v="371" actId="478"/>
          <ac:spMkLst>
            <pc:docMk/>
            <pc:sldMk cId="216937490" sldId="262"/>
            <ac:spMk id="11" creationId="{DFAD1EB4-E01D-D9B4-B011-B4520F9C0356}"/>
          </ac:spMkLst>
        </pc:spChg>
        <pc:spChg chg="add mod">
          <ac:chgData name="Andrey Sidorov" userId="2647c7f5ffed0661" providerId="LiveId" clId="{767927DE-CA8B-4170-A89D-8B07F7CF1194}" dt="2023-09-28T16:36:54.828" v="515" actId="164"/>
          <ac:spMkLst>
            <pc:docMk/>
            <pc:sldMk cId="216937490" sldId="262"/>
            <ac:spMk id="12" creationId="{9F8ABBE0-324A-F9AB-9B64-6C2A407CA754}"/>
          </ac:spMkLst>
        </pc:spChg>
        <pc:spChg chg="add mod">
          <ac:chgData name="Andrey Sidorov" userId="2647c7f5ffed0661" providerId="LiveId" clId="{767927DE-CA8B-4170-A89D-8B07F7CF1194}" dt="2023-09-28T16:36:54.828" v="515" actId="164"/>
          <ac:spMkLst>
            <pc:docMk/>
            <pc:sldMk cId="216937490" sldId="262"/>
            <ac:spMk id="13" creationId="{8B43F578-2C50-5C6F-073B-704B5DBE318E}"/>
          </ac:spMkLst>
        </pc:spChg>
        <pc:spChg chg="add mod">
          <ac:chgData name="Andrey Sidorov" userId="2647c7f5ffed0661" providerId="LiveId" clId="{767927DE-CA8B-4170-A89D-8B07F7CF1194}" dt="2023-09-28T16:36:54.828" v="515" actId="164"/>
          <ac:spMkLst>
            <pc:docMk/>
            <pc:sldMk cId="216937490" sldId="262"/>
            <ac:spMk id="14" creationId="{33C089C3-C30C-1EBD-6C4C-63D698CA0A41}"/>
          </ac:spMkLst>
        </pc:spChg>
        <pc:spChg chg="add mod">
          <ac:chgData name="Andrey Sidorov" userId="2647c7f5ffed0661" providerId="LiveId" clId="{767927DE-CA8B-4170-A89D-8B07F7CF1194}" dt="2023-09-28T16:36:54.828" v="515" actId="164"/>
          <ac:spMkLst>
            <pc:docMk/>
            <pc:sldMk cId="216937490" sldId="262"/>
            <ac:spMk id="15" creationId="{701C0916-6467-B930-C54E-291F8492A5BB}"/>
          </ac:spMkLst>
        </pc:spChg>
        <pc:spChg chg="add mod">
          <ac:chgData name="Andrey Sidorov" userId="2647c7f5ffed0661" providerId="LiveId" clId="{767927DE-CA8B-4170-A89D-8B07F7CF1194}" dt="2023-09-28T16:36:54.828" v="515" actId="164"/>
          <ac:spMkLst>
            <pc:docMk/>
            <pc:sldMk cId="216937490" sldId="262"/>
            <ac:spMk id="16" creationId="{58897771-8692-8175-DB5E-036951EC79F2}"/>
          </ac:spMkLst>
        </pc:spChg>
        <pc:spChg chg="add mod">
          <ac:chgData name="Andrey Sidorov" userId="2647c7f5ffed0661" providerId="LiveId" clId="{767927DE-CA8B-4170-A89D-8B07F7CF1194}" dt="2023-09-28T16:36:54.828" v="515" actId="164"/>
          <ac:spMkLst>
            <pc:docMk/>
            <pc:sldMk cId="216937490" sldId="262"/>
            <ac:spMk id="22" creationId="{B98A443A-AC11-784D-B315-41E353A8E6F1}"/>
          </ac:spMkLst>
        </pc:spChg>
        <pc:spChg chg="add mod">
          <ac:chgData name="Andrey Sidorov" userId="2647c7f5ffed0661" providerId="LiveId" clId="{767927DE-CA8B-4170-A89D-8B07F7CF1194}" dt="2023-09-28T16:36:54.828" v="515" actId="164"/>
          <ac:spMkLst>
            <pc:docMk/>
            <pc:sldMk cId="216937490" sldId="262"/>
            <ac:spMk id="27" creationId="{5D9262F4-DBF1-B1A4-D6FD-01174E6C9B95}"/>
          </ac:spMkLst>
        </pc:spChg>
        <pc:spChg chg="add mod">
          <ac:chgData name="Andrey Sidorov" userId="2647c7f5ffed0661" providerId="LiveId" clId="{767927DE-CA8B-4170-A89D-8B07F7CF1194}" dt="2023-09-28T16:36:54.828" v="515" actId="164"/>
          <ac:spMkLst>
            <pc:docMk/>
            <pc:sldMk cId="216937490" sldId="262"/>
            <ac:spMk id="28" creationId="{8A269C5B-C644-0D37-1683-87EA5F7EFCEA}"/>
          </ac:spMkLst>
        </pc:spChg>
        <pc:grpChg chg="add mod">
          <ac:chgData name="Andrey Sidorov" userId="2647c7f5ffed0661" providerId="LiveId" clId="{767927DE-CA8B-4170-A89D-8B07F7CF1194}" dt="2023-09-28T16:36:58.466" v="516" actId="1076"/>
          <ac:grpSpMkLst>
            <pc:docMk/>
            <pc:sldMk cId="216937490" sldId="262"/>
            <ac:grpSpMk id="44" creationId="{0A88660F-029E-8C9C-6505-72E23BD4E7BD}"/>
          </ac:grpSpMkLst>
        </pc:grpChg>
        <pc:cxnChg chg="add mod">
          <ac:chgData name="Andrey Sidorov" userId="2647c7f5ffed0661" providerId="LiveId" clId="{767927DE-CA8B-4170-A89D-8B07F7CF1194}" dt="2023-09-28T16:36:54.828" v="515" actId="164"/>
          <ac:cxnSpMkLst>
            <pc:docMk/>
            <pc:sldMk cId="216937490" sldId="262"/>
            <ac:cxnSpMk id="18" creationId="{44D97C76-D5DF-B7BB-2C37-127059C08212}"/>
          </ac:cxnSpMkLst>
        </pc:cxnChg>
        <pc:cxnChg chg="add mod">
          <ac:chgData name="Andrey Sidorov" userId="2647c7f5ffed0661" providerId="LiveId" clId="{767927DE-CA8B-4170-A89D-8B07F7CF1194}" dt="2023-09-28T16:36:54.828" v="515" actId="164"/>
          <ac:cxnSpMkLst>
            <pc:docMk/>
            <pc:sldMk cId="216937490" sldId="262"/>
            <ac:cxnSpMk id="20" creationId="{3F4F2074-B4C6-1828-F32E-0833F9656AF8}"/>
          </ac:cxnSpMkLst>
        </pc:cxnChg>
        <pc:cxnChg chg="add mod">
          <ac:chgData name="Andrey Sidorov" userId="2647c7f5ffed0661" providerId="LiveId" clId="{767927DE-CA8B-4170-A89D-8B07F7CF1194}" dt="2023-09-28T16:36:54.828" v="515" actId="164"/>
          <ac:cxnSpMkLst>
            <pc:docMk/>
            <pc:sldMk cId="216937490" sldId="262"/>
            <ac:cxnSpMk id="23" creationId="{F56BA9A6-A55E-B023-09D4-30A01DE5BD57}"/>
          </ac:cxnSpMkLst>
        </pc:cxnChg>
        <pc:cxnChg chg="add mod">
          <ac:chgData name="Andrey Sidorov" userId="2647c7f5ffed0661" providerId="LiveId" clId="{767927DE-CA8B-4170-A89D-8B07F7CF1194}" dt="2023-09-28T16:36:54.828" v="515" actId="164"/>
          <ac:cxnSpMkLst>
            <pc:docMk/>
            <pc:sldMk cId="216937490" sldId="262"/>
            <ac:cxnSpMk id="24" creationId="{A205BF19-4C2A-C9A6-12D2-DEE578F24621}"/>
          </ac:cxnSpMkLst>
        </pc:cxnChg>
        <pc:cxnChg chg="add mod">
          <ac:chgData name="Andrey Sidorov" userId="2647c7f5ffed0661" providerId="LiveId" clId="{767927DE-CA8B-4170-A89D-8B07F7CF1194}" dt="2023-09-28T16:36:54.828" v="515" actId="164"/>
          <ac:cxnSpMkLst>
            <pc:docMk/>
            <pc:sldMk cId="216937490" sldId="262"/>
            <ac:cxnSpMk id="29" creationId="{791BAB36-A116-88E1-C4A1-984589E85F05}"/>
          </ac:cxnSpMkLst>
        </pc:cxnChg>
        <pc:cxnChg chg="add mod">
          <ac:chgData name="Andrey Sidorov" userId="2647c7f5ffed0661" providerId="LiveId" clId="{767927DE-CA8B-4170-A89D-8B07F7CF1194}" dt="2023-09-28T16:36:54.828" v="515" actId="164"/>
          <ac:cxnSpMkLst>
            <pc:docMk/>
            <pc:sldMk cId="216937490" sldId="262"/>
            <ac:cxnSpMk id="30" creationId="{137ACE01-32CC-C17B-8A3C-0843183C7ADC}"/>
          </ac:cxnSpMkLst>
        </pc:cxnChg>
        <pc:cxnChg chg="add mod">
          <ac:chgData name="Andrey Sidorov" userId="2647c7f5ffed0661" providerId="LiveId" clId="{767927DE-CA8B-4170-A89D-8B07F7CF1194}" dt="2023-09-28T16:36:54.828" v="515" actId="164"/>
          <ac:cxnSpMkLst>
            <pc:docMk/>
            <pc:sldMk cId="216937490" sldId="262"/>
            <ac:cxnSpMk id="36" creationId="{CCE2345E-7223-38C4-D80F-4D114FCB3D6E}"/>
          </ac:cxnSpMkLst>
        </pc:cxnChg>
        <pc:cxnChg chg="add mod">
          <ac:chgData name="Andrey Sidorov" userId="2647c7f5ffed0661" providerId="LiveId" clId="{767927DE-CA8B-4170-A89D-8B07F7CF1194}" dt="2023-09-28T16:36:54.828" v="515" actId="164"/>
          <ac:cxnSpMkLst>
            <pc:docMk/>
            <pc:sldMk cId="216937490" sldId="262"/>
            <ac:cxnSpMk id="40" creationId="{28B27167-65C1-37EC-556C-C4379F2EDEE5}"/>
          </ac:cxnSpMkLst>
        </pc:cxnChg>
      </pc:sldChg>
      <pc:sldChg chg="del">
        <pc:chgData name="Andrey Sidorov" userId="2647c7f5ffed0661" providerId="LiveId" clId="{767927DE-CA8B-4170-A89D-8B07F7CF1194}" dt="2023-09-28T16:02:56.021" v="40" actId="47"/>
        <pc:sldMkLst>
          <pc:docMk/>
          <pc:sldMk cId="3266368865" sldId="262"/>
        </pc:sldMkLst>
      </pc:sldChg>
      <pc:sldChg chg="del">
        <pc:chgData name="Andrey Sidorov" userId="2647c7f5ffed0661" providerId="LiveId" clId="{767927DE-CA8B-4170-A89D-8B07F7CF1194}" dt="2023-09-28T16:02:56.021" v="40" actId="47"/>
        <pc:sldMkLst>
          <pc:docMk/>
          <pc:sldMk cId="110261492" sldId="263"/>
        </pc:sldMkLst>
      </pc:sldChg>
      <pc:sldChg chg="addSp delSp modSp add mod">
        <pc:chgData name="Andrey Sidorov" userId="2647c7f5ffed0661" providerId="LiveId" clId="{767927DE-CA8B-4170-A89D-8B07F7CF1194}" dt="2023-09-28T16:50:21.956" v="553" actId="1076"/>
        <pc:sldMkLst>
          <pc:docMk/>
          <pc:sldMk cId="3410017147" sldId="263"/>
        </pc:sldMkLst>
        <pc:spChg chg="del">
          <ac:chgData name="Andrey Sidorov" userId="2647c7f5ffed0661" providerId="LiveId" clId="{767927DE-CA8B-4170-A89D-8B07F7CF1194}" dt="2023-09-28T16:48:57.733" v="536" actId="478"/>
          <ac:spMkLst>
            <pc:docMk/>
            <pc:sldMk cId="3410017147" sldId="263"/>
            <ac:spMk id="2" creationId="{6164C1DD-A970-B0E6-160B-C4497B5497D0}"/>
          </ac:spMkLst>
        </pc:spChg>
        <pc:spChg chg="add mod">
          <ac:chgData name="Andrey Sidorov" userId="2647c7f5ffed0661" providerId="LiveId" clId="{767927DE-CA8B-4170-A89D-8B07F7CF1194}" dt="2023-09-28T16:50:17.209" v="552" actId="1076"/>
          <ac:spMkLst>
            <pc:docMk/>
            <pc:sldMk cId="3410017147" sldId="263"/>
            <ac:spMk id="4" creationId="{745BFA0E-0D56-0EB3-8049-FBFB2BEBDB39}"/>
          </ac:spMkLst>
        </pc:spChg>
        <pc:spChg chg="add mod">
          <ac:chgData name="Andrey Sidorov" userId="2647c7f5ffed0661" providerId="LiveId" clId="{767927DE-CA8B-4170-A89D-8B07F7CF1194}" dt="2023-09-28T16:50:17.209" v="552" actId="1076"/>
          <ac:spMkLst>
            <pc:docMk/>
            <pc:sldMk cId="3410017147" sldId="263"/>
            <ac:spMk id="5" creationId="{94DF9A3C-AC7A-7602-EBF9-AD63E2E36BB1}"/>
          </ac:spMkLst>
        </pc:spChg>
        <pc:spChg chg="add mod">
          <ac:chgData name="Andrey Sidorov" userId="2647c7f5ffed0661" providerId="LiveId" clId="{767927DE-CA8B-4170-A89D-8B07F7CF1194}" dt="2023-09-28T16:50:21.956" v="553" actId="1076"/>
          <ac:spMkLst>
            <pc:docMk/>
            <pc:sldMk cId="3410017147" sldId="263"/>
            <ac:spMk id="7" creationId="{20048EAC-7585-6E8E-0ACD-0635A68086EB}"/>
          </ac:spMkLst>
        </pc:spChg>
        <pc:spChg chg="add del mod">
          <ac:chgData name="Andrey Sidorov" userId="2647c7f5ffed0661" providerId="LiveId" clId="{767927DE-CA8B-4170-A89D-8B07F7CF1194}" dt="2023-09-28T16:49:01.545" v="537" actId="478"/>
          <ac:spMkLst>
            <pc:docMk/>
            <pc:sldMk cId="3410017147" sldId="263"/>
            <ac:spMk id="11" creationId="{F85F55F3-4FA3-9660-5773-853CE9EE3A66}"/>
          </ac:spMkLst>
        </pc:spChg>
        <pc:grpChg chg="del">
          <ac:chgData name="Andrey Sidorov" userId="2647c7f5ffed0661" providerId="LiveId" clId="{767927DE-CA8B-4170-A89D-8B07F7CF1194}" dt="2023-09-28T16:37:09.663" v="518" actId="478"/>
          <ac:grpSpMkLst>
            <pc:docMk/>
            <pc:sldMk cId="3410017147" sldId="263"/>
            <ac:grpSpMk id="44" creationId="{0A88660F-029E-8C9C-6505-72E23BD4E7BD}"/>
          </ac:grpSpMkLst>
        </pc:grpChg>
        <pc:cxnChg chg="mod">
          <ac:chgData name="Andrey Sidorov" userId="2647c7f5ffed0661" providerId="LiveId" clId="{767927DE-CA8B-4170-A89D-8B07F7CF1194}" dt="2023-09-28T16:37:09.663" v="518" actId="478"/>
          <ac:cxnSpMkLst>
            <pc:docMk/>
            <pc:sldMk cId="3410017147" sldId="263"/>
            <ac:cxnSpMk id="18" creationId="{44D97C76-D5DF-B7BB-2C37-127059C08212}"/>
          </ac:cxnSpMkLst>
        </pc:cxnChg>
        <pc:cxnChg chg="mod">
          <ac:chgData name="Andrey Sidorov" userId="2647c7f5ffed0661" providerId="LiveId" clId="{767927DE-CA8B-4170-A89D-8B07F7CF1194}" dt="2023-09-28T16:37:09.663" v="518" actId="478"/>
          <ac:cxnSpMkLst>
            <pc:docMk/>
            <pc:sldMk cId="3410017147" sldId="263"/>
            <ac:cxnSpMk id="20" creationId="{3F4F2074-B4C6-1828-F32E-0833F9656AF8}"/>
          </ac:cxnSpMkLst>
        </pc:cxnChg>
        <pc:cxnChg chg="mod">
          <ac:chgData name="Andrey Sidorov" userId="2647c7f5ffed0661" providerId="LiveId" clId="{767927DE-CA8B-4170-A89D-8B07F7CF1194}" dt="2023-09-28T16:37:09.663" v="518" actId="478"/>
          <ac:cxnSpMkLst>
            <pc:docMk/>
            <pc:sldMk cId="3410017147" sldId="263"/>
            <ac:cxnSpMk id="23" creationId="{F56BA9A6-A55E-B023-09D4-30A01DE5BD57}"/>
          </ac:cxnSpMkLst>
        </pc:cxnChg>
        <pc:cxnChg chg="mod">
          <ac:chgData name="Andrey Sidorov" userId="2647c7f5ffed0661" providerId="LiveId" clId="{767927DE-CA8B-4170-A89D-8B07F7CF1194}" dt="2023-09-28T16:37:09.663" v="518" actId="478"/>
          <ac:cxnSpMkLst>
            <pc:docMk/>
            <pc:sldMk cId="3410017147" sldId="263"/>
            <ac:cxnSpMk id="24" creationId="{A205BF19-4C2A-C9A6-12D2-DEE578F24621}"/>
          </ac:cxnSpMkLst>
        </pc:cxnChg>
        <pc:cxnChg chg="mod">
          <ac:chgData name="Andrey Sidorov" userId="2647c7f5ffed0661" providerId="LiveId" clId="{767927DE-CA8B-4170-A89D-8B07F7CF1194}" dt="2023-09-28T16:37:09.663" v="518" actId="478"/>
          <ac:cxnSpMkLst>
            <pc:docMk/>
            <pc:sldMk cId="3410017147" sldId="263"/>
            <ac:cxnSpMk id="29" creationId="{791BAB36-A116-88E1-C4A1-984589E85F05}"/>
          </ac:cxnSpMkLst>
        </pc:cxnChg>
        <pc:cxnChg chg="mod">
          <ac:chgData name="Andrey Sidorov" userId="2647c7f5ffed0661" providerId="LiveId" clId="{767927DE-CA8B-4170-A89D-8B07F7CF1194}" dt="2023-09-28T16:37:09.663" v="518" actId="478"/>
          <ac:cxnSpMkLst>
            <pc:docMk/>
            <pc:sldMk cId="3410017147" sldId="263"/>
            <ac:cxnSpMk id="30" creationId="{137ACE01-32CC-C17B-8A3C-0843183C7ADC}"/>
          </ac:cxnSpMkLst>
        </pc:cxnChg>
        <pc:cxnChg chg="mod">
          <ac:chgData name="Andrey Sidorov" userId="2647c7f5ffed0661" providerId="LiveId" clId="{767927DE-CA8B-4170-A89D-8B07F7CF1194}" dt="2023-09-28T16:37:09.663" v="518" actId="478"/>
          <ac:cxnSpMkLst>
            <pc:docMk/>
            <pc:sldMk cId="3410017147" sldId="263"/>
            <ac:cxnSpMk id="36" creationId="{CCE2345E-7223-38C4-D80F-4D114FCB3D6E}"/>
          </ac:cxnSpMkLst>
        </pc:cxnChg>
        <pc:cxnChg chg="mod">
          <ac:chgData name="Andrey Sidorov" userId="2647c7f5ffed0661" providerId="LiveId" clId="{767927DE-CA8B-4170-A89D-8B07F7CF1194}" dt="2023-09-28T16:37:09.663" v="518" actId="478"/>
          <ac:cxnSpMkLst>
            <pc:docMk/>
            <pc:sldMk cId="3410017147" sldId="263"/>
            <ac:cxnSpMk id="40" creationId="{28B27167-65C1-37EC-556C-C4379F2EDEE5}"/>
          </ac:cxnSpMkLst>
        </pc:cxnChg>
      </pc:sldChg>
      <pc:sldChg chg="del">
        <pc:chgData name="Andrey Sidorov" userId="2647c7f5ffed0661" providerId="LiveId" clId="{767927DE-CA8B-4170-A89D-8B07F7CF1194}" dt="2023-09-28T16:02:56.021" v="40" actId="47"/>
        <pc:sldMkLst>
          <pc:docMk/>
          <pc:sldMk cId="1407034758" sldId="264"/>
        </pc:sldMkLst>
      </pc:sldChg>
      <pc:sldChg chg="addSp delSp modSp add mod ord">
        <pc:chgData name="Andrey Sidorov" userId="2647c7f5ffed0661" providerId="LiveId" clId="{767927DE-CA8B-4170-A89D-8B07F7CF1194}" dt="2023-09-28T17:09:00.953" v="663" actId="20577"/>
        <pc:sldMkLst>
          <pc:docMk/>
          <pc:sldMk cId="1553024579" sldId="264"/>
        </pc:sldMkLst>
        <pc:spChg chg="mod">
          <ac:chgData name="Andrey Sidorov" userId="2647c7f5ffed0661" providerId="LiveId" clId="{767927DE-CA8B-4170-A89D-8B07F7CF1194}" dt="2023-09-28T16:56:07.088" v="642" actId="6549"/>
          <ac:spMkLst>
            <pc:docMk/>
            <pc:sldMk cId="1553024579" sldId="264"/>
            <ac:spMk id="2" creationId="{6164C1DD-A970-B0E6-160B-C4497B5497D0}"/>
          </ac:spMkLst>
        </pc:spChg>
        <pc:spChg chg="add mod">
          <ac:chgData name="Andrey Sidorov" userId="2647c7f5ffed0661" providerId="LiveId" clId="{767927DE-CA8B-4170-A89D-8B07F7CF1194}" dt="2023-09-28T17:07:54.481" v="651" actId="14100"/>
          <ac:spMkLst>
            <pc:docMk/>
            <pc:sldMk cId="1553024579" sldId="264"/>
            <ac:spMk id="4" creationId="{924D1B0A-0522-4221-7653-5FEDCE248852}"/>
          </ac:spMkLst>
        </pc:spChg>
        <pc:spChg chg="add mod">
          <ac:chgData name="Andrey Sidorov" userId="2647c7f5ffed0661" providerId="LiveId" clId="{767927DE-CA8B-4170-A89D-8B07F7CF1194}" dt="2023-09-28T17:09:00.953" v="663" actId="20577"/>
          <ac:spMkLst>
            <pc:docMk/>
            <pc:sldMk cId="1553024579" sldId="264"/>
            <ac:spMk id="6" creationId="{9E973A0F-206F-64D9-2958-F5DE453F92D3}"/>
          </ac:spMkLst>
        </pc:spChg>
        <pc:grpChg chg="del">
          <ac:chgData name="Andrey Sidorov" userId="2647c7f5ffed0661" providerId="LiveId" clId="{767927DE-CA8B-4170-A89D-8B07F7CF1194}" dt="2023-09-28T16:53:34.233" v="640" actId="478"/>
          <ac:grpSpMkLst>
            <pc:docMk/>
            <pc:sldMk cId="1553024579" sldId="264"/>
            <ac:grpSpMk id="44" creationId="{0A88660F-029E-8C9C-6505-72E23BD4E7BD}"/>
          </ac:grpSpMkLst>
        </pc:grpChg>
        <pc:cxnChg chg="mod">
          <ac:chgData name="Andrey Sidorov" userId="2647c7f5ffed0661" providerId="LiveId" clId="{767927DE-CA8B-4170-A89D-8B07F7CF1194}" dt="2023-09-28T16:53:34.233" v="640" actId="478"/>
          <ac:cxnSpMkLst>
            <pc:docMk/>
            <pc:sldMk cId="1553024579" sldId="264"/>
            <ac:cxnSpMk id="18" creationId="{44D97C76-D5DF-B7BB-2C37-127059C08212}"/>
          </ac:cxnSpMkLst>
        </pc:cxnChg>
        <pc:cxnChg chg="mod">
          <ac:chgData name="Andrey Sidorov" userId="2647c7f5ffed0661" providerId="LiveId" clId="{767927DE-CA8B-4170-A89D-8B07F7CF1194}" dt="2023-09-28T16:53:34.233" v="640" actId="478"/>
          <ac:cxnSpMkLst>
            <pc:docMk/>
            <pc:sldMk cId="1553024579" sldId="264"/>
            <ac:cxnSpMk id="20" creationId="{3F4F2074-B4C6-1828-F32E-0833F9656AF8}"/>
          </ac:cxnSpMkLst>
        </pc:cxnChg>
        <pc:cxnChg chg="mod">
          <ac:chgData name="Andrey Sidorov" userId="2647c7f5ffed0661" providerId="LiveId" clId="{767927DE-CA8B-4170-A89D-8B07F7CF1194}" dt="2023-09-28T16:53:34.233" v="640" actId="478"/>
          <ac:cxnSpMkLst>
            <pc:docMk/>
            <pc:sldMk cId="1553024579" sldId="264"/>
            <ac:cxnSpMk id="23" creationId="{F56BA9A6-A55E-B023-09D4-30A01DE5BD57}"/>
          </ac:cxnSpMkLst>
        </pc:cxnChg>
        <pc:cxnChg chg="mod">
          <ac:chgData name="Andrey Sidorov" userId="2647c7f5ffed0661" providerId="LiveId" clId="{767927DE-CA8B-4170-A89D-8B07F7CF1194}" dt="2023-09-28T16:53:34.233" v="640" actId="478"/>
          <ac:cxnSpMkLst>
            <pc:docMk/>
            <pc:sldMk cId="1553024579" sldId="264"/>
            <ac:cxnSpMk id="24" creationId="{A205BF19-4C2A-C9A6-12D2-DEE578F24621}"/>
          </ac:cxnSpMkLst>
        </pc:cxnChg>
        <pc:cxnChg chg="mod">
          <ac:chgData name="Andrey Sidorov" userId="2647c7f5ffed0661" providerId="LiveId" clId="{767927DE-CA8B-4170-A89D-8B07F7CF1194}" dt="2023-09-28T16:53:34.233" v="640" actId="478"/>
          <ac:cxnSpMkLst>
            <pc:docMk/>
            <pc:sldMk cId="1553024579" sldId="264"/>
            <ac:cxnSpMk id="29" creationId="{791BAB36-A116-88E1-C4A1-984589E85F05}"/>
          </ac:cxnSpMkLst>
        </pc:cxnChg>
        <pc:cxnChg chg="mod">
          <ac:chgData name="Andrey Sidorov" userId="2647c7f5ffed0661" providerId="LiveId" clId="{767927DE-CA8B-4170-A89D-8B07F7CF1194}" dt="2023-09-28T16:53:34.233" v="640" actId="478"/>
          <ac:cxnSpMkLst>
            <pc:docMk/>
            <pc:sldMk cId="1553024579" sldId="264"/>
            <ac:cxnSpMk id="30" creationId="{137ACE01-32CC-C17B-8A3C-0843183C7ADC}"/>
          </ac:cxnSpMkLst>
        </pc:cxnChg>
        <pc:cxnChg chg="mod">
          <ac:chgData name="Andrey Sidorov" userId="2647c7f5ffed0661" providerId="LiveId" clId="{767927DE-CA8B-4170-A89D-8B07F7CF1194}" dt="2023-09-28T16:53:34.233" v="640" actId="478"/>
          <ac:cxnSpMkLst>
            <pc:docMk/>
            <pc:sldMk cId="1553024579" sldId="264"/>
            <ac:cxnSpMk id="36" creationId="{CCE2345E-7223-38C4-D80F-4D114FCB3D6E}"/>
          </ac:cxnSpMkLst>
        </pc:cxnChg>
        <pc:cxnChg chg="mod">
          <ac:chgData name="Andrey Sidorov" userId="2647c7f5ffed0661" providerId="LiveId" clId="{767927DE-CA8B-4170-A89D-8B07F7CF1194}" dt="2023-09-28T16:53:34.233" v="640" actId="478"/>
          <ac:cxnSpMkLst>
            <pc:docMk/>
            <pc:sldMk cId="1553024579" sldId="264"/>
            <ac:cxnSpMk id="40" creationId="{28B27167-65C1-37EC-556C-C4379F2EDEE5}"/>
          </ac:cxnSpMkLst>
        </pc:cxnChg>
      </pc:sldChg>
      <pc:sldChg chg="addSp delSp modSp add mod">
        <pc:chgData name="Andrey Sidorov" userId="2647c7f5ffed0661" providerId="LiveId" clId="{767927DE-CA8B-4170-A89D-8B07F7CF1194}" dt="2023-09-28T17:14:02.125" v="692" actId="13926"/>
        <pc:sldMkLst>
          <pc:docMk/>
          <pc:sldMk cId="84114440" sldId="265"/>
        </pc:sldMkLst>
        <pc:spChg chg="del">
          <ac:chgData name="Andrey Sidorov" userId="2647c7f5ffed0661" providerId="LiveId" clId="{767927DE-CA8B-4170-A89D-8B07F7CF1194}" dt="2023-09-28T17:09:41.438" v="665" actId="478"/>
          <ac:spMkLst>
            <pc:docMk/>
            <pc:sldMk cId="84114440" sldId="265"/>
            <ac:spMk id="2" creationId="{6164C1DD-A970-B0E6-160B-C4497B5497D0}"/>
          </ac:spMkLst>
        </pc:spChg>
        <pc:spChg chg="del">
          <ac:chgData name="Andrey Sidorov" userId="2647c7f5ffed0661" providerId="LiveId" clId="{767927DE-CA8B-4170-A89D-8B07F7CF1194}" dt="2023-09-28T17:11:50.407" v="667" actId="478"/>
          <ac:spMkLst>
            <pc:docMk/>
            <pc:sldMk cId="84114440" sldId="265"/>
            <ac:spMk id="4" creationId="{924D1B0A-0522-4221-7653-5FEDCE248852}"/>
          </ac:spMkLst>
        </pc:spChg>
        <pc:spChg chg="add del mod">
          <ac:chgData name="Andrey Sidorov" userId="2647c7f5ffed0661" providerId="LiveId" clId="{767927DE-CA8B-4170-A89D-8B07F7CF1194}" dt="2023-09-28T17:09:45.884" v="666" actId="478"/>
          <ac:spMkLst>
            <pc:docMk/>
            <pc:sldMk cId="84114440" sldId="265"/>
            <ac:spMk id="5" creationId="{5BB43394-BAD5-9AEA-873F-045E7584DD04}"/>
          </ac:spMkLst>
        </pc:spChg>
        <pc:spChg chg="del">
          <ac:chgData name="Andrey Sidorov" userId="2647c7f5ffed0661" providerId="LiveId" clId="{767927DE-CA8B-4170-A89D-8B07F7CF1194}" dt="2023-09-28T17:11:52.241" v="668" actId="478"/>
          <ac:spMkLst>
            <pc:docMk/>
            <pc:sldMk cId="84114440" sldId="265"/>
            <ac:spMk id="6" creationId="{9E973A0F-206F-64D9-2958-F5DE453F92D3}"/>
          </ac:spMkLst>
        </pc:spChg>
        <pc:spChg chg="add mod">
          <ac:chgData name="Andrey Sidorov" userId="2647c7f5ffed0661" providerId="LiveId" clId="{767927DE-CA8B-4170-A89D-8B07F7CF1194}" dt="2023-09-28T17:13:32.491" v="688" actId="20577"/>
          <ac:spMkLst>
            <pc:docMk/>
            <pc:sldMk cId="84114440" sldId="265"/>
            <ac:spMk id="8" creationId="{EE5BEF9D-46ED-1695-CA39-A93EA6691627}"/>
          </ac:spMkLst>
        </pc:spChg>
        <pc:spChg chg="add mod">
          <ac:chgData name="Andrey Sidorov" userId="2647c7f5ffed0661" providerId="LiveId" clId="{767927DE-CA8B-4170-A89D-8B07F7CF1194}" dt="2023-09-28T17:14:02.125" v="692" actId="13926"/>
          <ac:spMkLst>
            <pc:docMk/>
            <pc:sldMk cId="84114440" sldId="265"/>
            <ac:spMk id="9" creationId="{15DC57C7-EB00-CBEB-0CB6-E7781D8360DE}"/>
          </ac:spMkLst>
        </pc:spChg>
      </pc:sldChg>
      <pc:sldChg chg="del">
        <pc:chgData name="Andrey Sidorov" userId="2647c7f5ffed0661" providerId="LiveId" clId="{767927DE-CA8B-4170-A89D-8B07F7CF1194}" dt="2023-09-28T16:02:56.021" v="40" actId="47"/>
        <pc:sldMkLst>
          <pc:docMk/>
          <pc:sldMk cId="1111588463" sldId="265"/>
        </pc:sldMkLst>
      </pc:sldChg>
      <pc:sldChg chg="del">
        <pc:chgData name="Andrey Sidorov" userId="2647c7f5ffed0661" providerId="LiveId" clId="{767927DE-CA8B-4170-A89D-8B07F7CF1194}" dt="2023-09-28T16:02:56.021" v="40" actId="47"/>
        <pc:sldMkLst>
          <pc:docMk/>
          <pc:sldMk cId="544434221" sldId="266"/>
        </pc:sldMkLst>
      </pc:sldChg>
      <pc:sldChg chg="addSp delSp modSp add mod ord">
        <pc:chgData name="Andrey Sidorov" userId="2647c7f5ffed0661" providerId="LiveId" clId="{767927DE-CA8B-4170-A89D-8B07F7CF1194}" dt="2023-09-28T17:28:27.368" v="948" actId="20577"/>
        <pc:sldMkLst>
          <pc:docMk/>
          <pc:sldMk cId="1045313128" sldId="266"/>
        </pc:sldMkLst>
        <pc:spChg chg="mod">
          <ac:chgData name="Andrey Sidorov" userId="2647c7f5ffed0661" providerId="LiveId" clId="{767927DE-CA8B-4170-A89D-8B07F7CF1194}" dt="2023-09-28T17:28:27.368" v="948" actId="20577"/>
          <ac:spMkLst>
            <pc:docMk/>
            <pc:sldMk cId="1045313128" sldId="266"/>
            <ac:spMk id="2" creationId="{6164C1DD-A970-B0E6-160B-C4497B5497D0}"/>
          </ac:spMkLst>
        </pc:spChg>
        <pc:spChg chg="mod">
          <ac:chgData name="Andrey Sidorov" userId="2647c7f5ffed0661" providerId="LiveId" clId="{767927DE-CA8B-4170-A89D-8B07F7CF1194}" dt="2023-09-28T17:18:29.800" v="755" actId="14100"/>
          <ac:spMkLst>
            <pc:docMk/>
            <pc:sldMk cId="1045313128" sldId="266"/>
            <ac:spMk id="4" creationId="{924D1B0A-0522-4221-7653-5FEDCE248852}"/>
          </ac:spMkLst>
        </pc:spChg>
        <pc:spChg chg="add mod">
          <ac:chgData name="Andrey Sidorov" userId="2647c7f5ffed0661" providerId="LiveId" clId="{767927DE-CA8B-4170-A89D-8B07F7CF1194}" dt="2023-09-28T17:19:15.251" v="760" actId="13926"/>
          <ac:spMkLst>
            <pc:docMk/>
            <pc:sldMk cId="1045313128" sldId="266"/>
            <ac:spMk id="5" creationId="{FD8DBE8D-C56A-C878-A1ED-AE4A9A17A483}"/>
          </ac:spMkLst>
        </pc:spChg>
        <pc:spChg chg="del">
          <ac:chgData name="Andrey Sidorov" userId="2647c7f5ffed0661" providerId="LiveId" clId="{767927DE-CA8B-4170-A89D-8B07F7CF1194}" dt="2023-09-28T17:15:30.461" v="734" actId="478"/>
          <ac:spMkLst>
            <pc:docMk/>
            <pc:sldMk cId="1045313128" sldId="266"/>
            <ac:spMk id="6" creationId="{9E973A0F-206F-64D9-2958-F5DE453F92D3}"/>
          </ac:spMkLst>
        </pc:spChg>
      </pc:sldChg>
      <pc:sldChg chg="addSp modSp add mod">
        <pc:chgData name="Andrey Sidorov" userId="2647c7f5ffed0661" providerId="LiveId" clId="{767927DE-CA8B-4170-A89D-8B07F7CF1194}" dt="2023-09-28T17:27:28.475" v="901" actId="13926"/>
        <pc:sldMkLst>
          <pc:docMk/>
          <pc:sldMk cId="1525187217" sldId="267"/>
        </pc:sldMkLst>
        <pc:spChg chg="mod">
          <ac:chgData name="Andrey Sidorov" userId="2647c7f5ffed0661" providerId="LiveId" clId="{767927DE-CA8B-4170-A89D-8B07F7CF1194}" dt="2023-09-28T17:20:50.641" v="813" actId="20577"/>
          <ac:spMkLst>
            <pc:docMk/>
            <pc:sldMk cId="1525187217" sldId="267"/>
            <ac:spMk id="2" creationId="{6164C1DD-A970-B0E6-160B-C4497B5497D0}"/>
          </ac:spMkLst>
        </pc:spChg>
        <pc:spChg chg="mod">
          <ac:chgData name="Andrey Sidorov" userId="2647c7f5ffed0661" providerId="LiveId" clId="{767927DE-CA8B-4170-A89D-8B07F7CF1194}" dt="2023-09-28T17:27:04.798" v="896" actId="1076"/>
          <ac:spMkLst>
            <pc:docMk/>
            <pc:sldMk cId="1525187217" sldId="267"/>
            <ac:spMk id="4" creationId="{924D1B0A-0522-4221-7653-5FEDCE248852}"/>
          </ac:spMkLst>
        </pc:spChg>
        <pc:spChg chg="mod">
          <ac:chgData name="Andrey Sidorov" userId="2647c7f5ffed0661" providerId="LiveId" clId="{767927DE-CA8B-4170-A89D-8B07F7CF1194}" dt="2023-09-28T17:27:28.475" v="901" actId="13926"/>
          <ac:spMkLst>
            <pc:docMk/>
            <pc:sldMk cId="1525187217" sldId="267"/>
            <ac:spMk id="5" creationId="{FD8DBE8D-C56A-C878-A1ED-AE4A9A17A483}"/>
          </ac:spMkLst>
        </pc:spChg>
        <pc:spChg chg="add mod">
          <ac:chgData name="Andrey Sidorov" userId="2647c7f5ffed0661" providerId="LiveId" clId="{767927DE-CA8B-4170-A89D-8B07F7CF1194}" dt="2023-09-28T17:27:04.798" v="896" actId="1076"/>
          <ac:spMkLst>
            <pc:docMk/>
            <pc:sldMk cId="1525187217" sldId="267"/>
            <ac:spMk id="6" creationId="{30E98EB0-5DC6-2519-A769-B098AC8444E0}"/>
          </ac:spMkLst>
        </pc:spChg>
        <pc:spChg chg="add mod">
          <ac:chgData name="Andrey Sidorov" userId="2647c7f5ffed0661" providerId="LiveId" clId="{767927DE-CA8B-4170-A89D-8B07F7CF1194}" dt="2023-09-28T17:27:04.798" v="896" actId="1076"/>
          <ac:spMkLst>
            <pc:docMk/>
            <pc:sldMk cId="1525187217" sldId="267"/>
            <ac:spMk id="7" creationId="{7F5E4171-BD69-4B71-489B-CF1293F30E21}"/>
          </ac:spMkLst>
        </pc:spChg>
        <pc:spChg chg="add mod">
          <ac:chgData name="Andrey Sidorov" userId="2647c7f5ffed0661" providerId="LiveId" clId="{767927DE-CA8B-4170-A89D-8B07F7CF1194}" dt="2023-09-28T17:27:10.112" v="900" actId="20577"/>
          <ac:spMkLst>
            <pc:docMk/>
            <pc:sldMk cId="1525187217" sldId="267"/>
            <ac:spMk id="8" creationId="{B93A742A-886F-94E3-4796-8AD55C4D7DCF}"/>
          </ac:spMkLst>
        </pc:spChg>
      </pc:sldChg>
      <pc:sldChg chg="del">
        <pc:chgData name="Andrey Sidorov" userId="2647c7f5ffed0661" providerId="LiveId" clId="{767927DE-CA8B-4170-A89D-8B07F7CF1194}" dt="2023-09-28T16:02:56.021" v="40" actId="47"/>
        <pc:sldMkLst>
          <pc:docMk/>
          <pc:sldMk cId="1607903919" sldId="267"/>
        </pc:sldMkLst>
      </pc:sldChg>
      <pc:sldChg chg="del">
        <pc:chgData name="Andrey Sidorov" userId="2647c7f5ffed0661" providerId="LiveId" clId="{767927DE-CA8B-4170-A89D-8B07F7CF1194}" dt="2023-09-28T16:02:56.021" v="40" actId="47"/>
        <pc:sldMkLst>
          <pc:docMk/>
          <pc:sldMk cId="1709205608" sldId="268"/>
        </pc:sldMkLst>
      </pc:sldChg>
      <pc:sldChg chg="delSp modSp add mod">
        <pc:chgData name="Andrey Sidorov" userId="2647c7f5ffed0661" providerId="LiveId" clId="{767927DE-CA8B-4170-A89D-8B07F7CF1194}" dt="2023-09-28T17:29:36.288" v="967" actId="20577"/>
        <pc:sldMkLst>
          <pc:docMk/>
          <pc:sldMk cId="2328322761" sldId="268"/>
        </pc:sldMkLst>
        <pc:spChg chg="mod">
          <ac:chgData name="Andrey Sidorov" userId="2647c7f5ffed0661" providerId="LiveId" clId="{767927DE-CA8B-4170-A89D-8B07F7CF1194}" dt="2023-09-28T17:29:36.288" v="967" actId="20577"/>
          <ac:spMkLst>
            <pc:docMk/>
            <pc:sldMk cId="2328322761" sldId="268"/>
            <ac:spMk id="2" creationId="{6164C1DD-A970-B0E6-160B-C4497B5497D0}"/>
          </ac:spMkLst>
        </pc:spChg>
        <pc:spChg chg="del">
          <ac:chgData name="Andrey Sidorov" userId="2647c7f5ffed0661" providerId="LiveId" clId="{767927DE-CA8B-4170-A89D-8B07F7CF1194}" dt="2023-09-28T17:29:04.006" v="950" actId="478"/>
          <ac:spMkLst>
            <pc:docMk/>
            <pc:sldMk cId="2328322761" sldId="268"/>
            <ac:spMk id="4" creationId="{924D1B0A-0522-4221-7653-5FEDCE248852}"/>
          </ac:spMkLst>
        </pc:spChg>
        <pc:spChg chg="del">
          <ac:chgData name="Andrey Sidorov" userId="2647c7f5ffed0661" providerId="LiveId" clId="{767927DE-CA8B-4170-A89D-8B07F7CF1194}" dt="2023-09-28T17:29:04.006" v="950" actId="478"/>
          <ac:spMkLst>
            <pc:docMk/>
            <pc:sldMk cId="2328322761" sldId="268"/>
            <ac:spMk id="5" creationId="{FD8DBE8D-C56A-C878-A1ED-AE4A9A17A483}"/>
          </ac:spMkLst>
        </pc:spChg>
        <pc:spChg chg="del">
          <ac:chgData name="Andrey Sidorov" userId="2647c7f5ffed0661" providerId="LiveId" clId="{767927DE-CA8B-4170-A89D-8B07F7CF1194}" dt="2023-09-28T17:29:04.006" v="950" actId="478"/>
          <ac:spMkLst>
            <pc:docMk/>
            <pc:sldMk cId="2328322761" sldId="268"/>
            <ac:spMk id="6" creationId="{30E98EB0-5DC6-2519-A769-B098AC8444E0}"/>
          </ac:spMkLst>
        </pc:spChg>
        <pc:spChg chg="del">
          <ac:chgData name="Andrey Sidorov" userId="2647c7f5ffed0661" providerId="LiveId" clId="{767927DE-CA8B-4170-A89D-8B07F7CF1194}" dt="2023-09-28T17:29:04.006" v="950" actId="478"/>
          <ac:spMkLst>
            <pc:docMk/>
            <pc:sldMk cId="2328322761" sldId="268"/>
            <ac:spMk id="7" creationId="{7F5E4171-BD69-4B71-489B-CF1293F30E21}"/>
          </ac:spMkLst>
        </pc:spChg>
        <pc:spChg chg="del">
          <ac:chgData name="Andrey Sidorov" userId="2647c7f5ffed0661" providerId="LiveId" clId="{767927DE-CA8B-4170-A89D-8B07F7CF1194}" dt="2023-09-28T17:29:04.006" v="950" actId="478"/>
          <ac:spMkLst>
            <pc:docMk/>
            <pc:sldMk cId="2328322761" sldId="268"/>
            <ac:spMk id="8" creationId="{B93A742A-886F-94E3-4796-8AD55C4D7DCF}"/>
          </ac:spMkLst>
        </pc:spChg>
      </pc:sldChg>
      <pc:sldChg chg="del">
        <pc:chgData name="Andrey Sidorov" userId="2647c7f5ffed0661" providerId="LiveId" clId="{767927DE-CA8B-4170-A89D-8B07F7CF1194}" dt="2023-09-28T16:02:56.021" v="40" actId="47"/>
        <pc:sldMkLst>
          <pc:docMk/>
          <pc:sldMk cId="4276758201" sldId="269"/>
        </pc:sldMkLst>
      </pc:sldChg>
      <pc:sldChg chg="del">
        <pc:chgData name="Andrey Sidorov" userId="2647c7f5ffed0661" providerId="LiveId" clId="{767927DE-CA8B-4170-A89D-8B07F7CF1194}" dt="2023-09-28T16:02:56.021" v="40" actId="47"/>
        <pc:sldMkLst>
          <pc:docMk/>
          <pc:sldMk cId="1750109527" sldId="270"/>
        </pc:sldMkLst>
      </pc:sldChg>
      <pc:sldChg chg="del">
        <pc:chgData name="Andrey Sidorov" userId="2647c7f5ffed0661" providerId="LiveId" clId="{767927DE-CA8B-4170-A89D-8B07F7CF1194}" dt="2023-09-28T16:02:56.021" v="40" actId="47"/>
        <pc:sldMkLst>
          <pc:docMk/>
          <pc:sldMk cId="409963950" sldId="271"/>
        </pc:sldMkLst>
      </pc:sldChg>
      <pc:sldChg chg="del">
        <pc:chgData name="Andrey Sidorov" userId="2647c7f5ffed0661" providerId="LiveId" clId="{767927DE-CA8B-4170-A89D-8B07F7CF1194}" dt="2023-09-28T16:02:56.021" v="40" actId="47"/>
        <pc:sldMkLst>
          <pc:docMk/>
          <pc:sldMk cId="1657475048" sldId="273"/>
        </pc:sldMkLst>
      </pc:sldChg>
      <pc:sldChg chg="del">
        <pc:chgData name="Andrey Sidorov" userId="2647c7f5ffed0661" providerId="LiveId" clId="{767927DE-CA8B-4170-A89D-8B07F7CF1194}" dt="2023-09-28T16:02:56.021" v="40" actId="47"/>
        <pc:sldMkLst>
          <pc:docMk/>
          <pc:sldMk cId="3115735139" sldId="274"/>
        </pc:sldMkLst>
      </pc:sldChg>
      <pc:sldChg chg="del">
        <pc:chgData name="Andrey Sidorov" userId="2647c7f5ffed0661" providerId="LiveId" clId="{767927DE-CA8B-4170-A89D-8B07F7CF1194}" dt="2023-09-28T16:02:56.021" v="40" actId="47"/>
        <pc:sldMkLst>
          <pc:docMk/>
          <pc:sldMk cId="1789813933" sldId="275"/>
        </pc:sldMkLst>
      </pc:sldChg>
      <pc:sldChg chg="del">
        <pc:chgData name="Andrey Sidorov" userId="2647c7f5ffed0661" providerId="LiveId" clId="{767927DE-CA8B-4170-A89D-8B07F7CF1194}" dt="2023-09-28T16:02:56.021" v="40" actId="47"/>
        <pc:sldMkLst>
          <pc:docMk/>
          <pc:sldMk cId="3886111529" sldId="276"/>
        </pc:sldMkLst>
      </pc:sldChg>
      <pc:sldChg chg="del">
        <pc:chgData name="Andrey Sidorov" userId="2647c7f5ffed0661" providerId="LiveId" clId="{767927DE-CA8B-4170-A89D-8B07F7CF1194}" dt="2023-09-28T16:02:56.021" v="40" actId="47"/>
        <pc:sldMkLst>
          <pc:docMk/>
          <pc:sldMk cId="1643246100" sldId="277"/>
        </pc:sldMkLst>
      </pc:sldChg>
      <pc:sldChg chg="del">
        <pc:chgData name="Andrey Sidorov" userId="2647c7f5ffed0661" providerId="LiveId" clId="{767927DE-CA8B-4170-A89D-8B07F7CF1194}" dt="2023-09-28T16:02:56.021" v="40" actId="47"/>
        <pc:sldMkLst>
          <pc:docMk/>
          <pc:sldMk cId="3573943643" sldId="278"/>
        </pc:sldMkLst>
      </pc:sldChg>
    </pc:docChg>
  </pc:docChgLst>
  <pc:docChgLst>
    <pc:chgData name="Andrey Sidorov" userId="2647c7f5ffed0661" providerId="LiveId" clId="{CDF892E6-F361-4C22-86D5-A0AB3A39C000}"/>
    <pc:docChg chg="undo custSel addSld delSld modSld sldOrd">
      <pc:chgData name="Andrey Sidorov" userId="2647c7f5ffed0661" providerId="LiveId" clId="{CDF892E6-F361-4C22-86D5-A0AB3A39C000}" dt="2023-10-19T11:24:21.222" v="1060" actId="1076"/>
      <pc:docMkLst>
        <pc:docMk/>
      </pc:docMkLst>
      <pc:sldChg chg="modSp mod">
        <pc:chgData name="Andrey Sidorov" userId="2647c7f5ffed0661" providerId="LiveId" clId="{CDF892E6-F361-4C22-86D5-A0AB3A39C000}" dt="2023-10-19T09:29:42.272" v="81" actId="20577"/>
        <pc:sldMkLst>
          <pc:docMk/>
          <pc:sldMk cId="898715518" sldId="256"/>
        </pc:sldMkLst>
        <pc:spChg chg="mod">
          <ac:chgData name="Andrey Sidorov" userId="2647c7f5ffed0661" providerId="LiveId" clId="{CDF892E6-F361-4C22-86D5-A0AB3A39C000}" dt="2023-10-19T09:29:42.272" v="81" actId="20577"/>
          <ac:spMkLst>
            <pc:docMk/>
            <pc:sldMk cId="898715518" sldId="256"/>
            <ac:spMk id="3" creationId="{F653F668-6EA1-E636-9CD1-3555C2E5E4B7}"/>
          </ac:spMkLst>
        </pc:spChg>
      </pc:sldChg>
      <pc:sldChg chg="del">
        <pc:chgData name="Andrey Sidorov" userId="2647c7f5ffed0661" providerId="LiveId" clId="{CDF892E6-F361-4C22-86D5-A0AB3A39C000}" dt="2023-10-19T09:27:04.918" v="25" actId="47"/>
        <pc:sldMkLst>
          <pc:docMk/>
          <pc:sldMk cId="815373783" sldId="260"/>
        </pc:sldMkLst>
      </pc:sldChg>
      <pc:sldChg chg="modSp mod">
        <pc:chgData name="Andrey Sidorov" userId="2647c7f5ffed0661" providerId="LiveId" clId="{CDF892E6-F361-4C22-86D5-A0AB3A39C000}" dt="2023-10-19T09:27:08.921" v="27" actId="20577"/>
        <pc:sldMkLst>
          <pc:docMk/>
          <pc:sldMk cId="2328322761" sldId="268"/>
        </pc:sldMkLst>
        <pc:spChg chg="mod">
          <ac:chgData name="Andrey Sidorov" userId="2647c7f5ffed0661" providerId="LiveId" clId="{CDF892E6-F361-4C22-86D5-A0AB3A39C000}" dt="2023-10-19T09:27:08.921" v="27" actId="20577"/>
          <ac:spMkLst>
            <pc:docMk/>
            <pc:sldMk cId="2328322761" sldId="268"/>
            <ac:spMk id="2" creationId="{6164C1DD-A970-B0E6-160B-C4497B5497D0}"/>
          </ac:spMkLst>
        </pc:spChg>
      </pc:sldChg>
      <pc:sldChg chg="addSp delSp new mod">
        <pc:chgData name="Andrey Sidorov" userId="2647c7f5ffed0661" providerId="LiveId" clId="{CDF892E6-F361-4C22-86D5-A0AB3A39C000}" dt="2023-10-19T09:31:54.706" v="82" actId="22"/>
        <pc:sldMkLst>
          <pc:docMk/>
          <pc:sldMk cId="3165207234" sldId="269"/>
        </pc:sldMkLst>
        <pc:spChg chg="del">
          <ac:chgData name="Andrey Sidorov" userId="2647c7f5ffed0661" providerId="LiveId" clId="{CDF892E6-F361-4C22-86D5-A0AB3A39C000}" dt="2023-10-19T09:27:27.725" v="30" actId="478"/>
          <ac:spMkLst>
            <pc:docMk/>
            <pc:sldMk cId="3165207234" sldId="269"/>
            <ac:spMk id="2" creationId="{A0B743EF-AA36-0554-BF46-7ADA3478AEC2}"/>
          </ac:spMkLst>
        </pc:spChg>
        <pc:spChg chg="del">
          <ac:chgData name="Andrey Sidorov" userId="2647c7f5ffed0661" providerId="LiveId" clId="{CDF892E6-F361-4C22-86D5-A0AB3A39C000}" dt="2023-10-19T09:27:26.256" v="29" actId="478"/>
          <ac:spMkLst>
            <pc:docMk/>
            <pc:sldMk cId="3165207234" sldId="269"/>
            <ac:spMk id="3" creationId="{E1AC4C83-9FF0-4F07-ACA8-697460B9BD1D}"/>
          </ac:spMkLst>
        </pc:spChg>
        <pc:picChg chg="add">
          <ac:chgData name="Andrey Sidorov" userId="2647c7f5ffed0661" providerId="LiveId" clId="{CDF892E6-F361-4C22-86D5-A0AB3A39C000}" dt="2023-10-19T09:31:54.706" v="82" actId="22"/>
          <ac:picMkLst>
            <pc:docMk/>
            <pc:sldMk cId="3165207234" sldId="269"/>
            <ac:picMk id="5" creationId="{D212CBF7-CB1A-D464-FF58-62C0017B27F3}"/>
          </ac:picMkLst>
        </pc:picChg>
      </pc:sldChg>
      <pc:sldChg chg="del">
        <pc:chgData name="Andrey Sidorov" userId="2647c7f5ffed0661" providerId="LiveId" clId="{CDF892E6-F361-4C22-86D5-A0AB3A39C000}" dt="2023-10-19T09:27:04.918" v="25" actId="47"/>
        <pc:sldMkLst>
          <pc:docMk/>
          <pc:sldMk cId="3575757690" sldId="269"/>
        </pc:sldMkLst>
      </pc:sldChg>
      <pc:sldChg chg="addSp modSp add mod">
        <pc:chgData name="Andrey Sidorov" userId="2647c7f5ffed0661" providerId="LiveId" clId="{CDF892E6-F361-4C22-86D5-A0AB3A39C000}" dt="2023-10-19T09:37:55.524" v="86" actId="14100"/>
        <pc:sldMkLst>
          <pc:docMk/>
          <pc:sldMk cId="116917866" sldId="270"/>
        </pc:sldMkLst>
        <pc:picChg chg="add mod">
          <ac:chgData name="Andrey Sidorov" userId="2647c7f5ffed0661" providerId="LiveId" clId="{CDF892E6-F361-4C22-86D5-A0AB3A39C000}" dt="2023-10-19T09:37:55.524" v="86" actId="14100"/>
          <ac:picMkLst>
            <pc:docMk/>
            <pc:sldMk cId="116917866" sldId="270"/>
            <ac:picMk id="3" creationId="{E90E198F-299B-850A-FD1D-EF40E25CDC06}"/>
          </ac:picMkLst>
        </pc:picChg>
      </pc:sldChg>
      <pc:sldChg chg="del">
        <pc:chgData name="Andrey Sidorov" userId="2647c7f5ffed0661" providerId="LiveId" clId="{CDF892E6-F361-4C22-86D5-A0AB3A39C000}" dt="2023-10-19T09:27:04.918" v="25" actId="47"/>
        <pc:sldMkLst>
          <pc:docMk/>
          <pc:sldMk cId="1649882221" sldId="270"/>
        </pc:sldMkLst>
      </pc:sldChg>
      <pc:sldChg chg="del">
        <pc:chgData name="Andrey Sidorov" userId="2647c7f5ffed0661" providerId="LiveId" clId="{CDF892E6-F361-4C22-86D5-A0AB3A39C000}" dt="2023-10-19T09:27:04.918" v="25" actId="47"/>
        <pc:sldMkLst>
          <pc:docMk/>
          <pc:sldMk cId="1602600511" sldId="271"/>
        </pc:sldMkLst>
      </pc:sldChg>
      <pc:sldChg chg="addSp modSp add mod">
        <pc:chgData name="Andrey Sidorov" userId="2647c7f5ffed0661" providerId="LiveId" clId="{CDF892E6-F361-4C22-86D5-A0AB3A39C000}" dt="2023-10-19T09:40:42.663" v="97" actId="1076"/>
        <pc:sldMkLst>
          <pc:docMk/>
          <pc:sldMk cId="2639006009" sldId="271"/>
        </pc:sldMkLst>
        <pc:picChg chg="add mod">
          <ac:chgData name="Andrey Sidorov" userId="2647c7f5ffed0661" providerId="LiveId" clId="{CDF892E6-F361-4C22-86D5-A0AB3A39C000}" dt="2023-10-19T09:40:42.663" v="97" actId="1076"/>
          <ac:picMkLst>
            <pc:docMk/>
            <pc:sldMk cId="2639006009" sldId="271"/>
            <ac:picMk id="3" creationId="{924CE286-21C6-B6CB-E388-B99AEE004B40}"/>
          </ac:picMkLst>
        </pc:picChg>
        <pc:picChg chg="add mod">
          <ac:chgData name="Andrey Sidorov" userId="2647c7f5ffed0661" providerId="LiveId" clId="{CDF892E6-F361-4C22-86D5-A0AB3A39C000}" dt="2023-10-19T09:40:42.663" v="97" actId="1076"/>
          <ac:picMkLst>
            <pc:docMk/>
            <pc:sldMk cId="2639006009" sldId="271"/>
            <ac:picMk id="5" creationId="{189DBD7E-3351-0189-AE95-8444218B0076}"/>
          </ac:picMkLst>
        </pc:picChg>
      </pc:sldChg>
      <pc:sldChg chg="del">
        <pc:chgData name="Andrey Sidorov" userId="2647c7f5ffed0661" providerId="LiveId" clId="{CDF892E6-F361-4C22-86D5-A0AB3A39C000}" dt="2023-10-19T09:27:04.918" v="25" actId="47"/>
        <pc:sldMkLst>
          <pc:docMk/>
          <pc:sldMk cId="1634477220" sldId="272"/>
        </pc:sldMkLst>
      </pc:sldChg>
      <pc:sldChg chg="addSp delSp modSp add mod ord">
        <pc:chgData name="Andrey Sidorov" userId="2647c7f5ffed0661" providerId="LiveId" clId="{CDF892E6-F361-4C22-86D5-A0AB3A39C000}" dt="2023-10-19T09:56:38.179" v="173" actId="22"/>
        <pc:sldMkLst>
          <pc:docMk/>
          <pc:sldMk cId="2777927038" sldId="272"/>
        </pc:sldMkLst>
        <pc:spChg chg="add del mod">
          <ac:chgData name="Andrey Sidorov" userId="2647c7f5ffed0661" providerId="LiveId" clId="{CDF892E6-F361-4C22-86D5-A0AB3A39C000}" dt="2023-10-19T09:56:03.970" v="172" actId="478"/>
          <ac:spMkLst>
            <pc:docMk/>
            <pc:sldMk cId="2777927038" sldId="272"/>
            <ac:spMk id="3" creationId="{05C3D079-443E-B6C0-1443-DF67F2B28882}"/>
          </ac:spMkLst>
        </pc:spChg>
        <pc:picChg chg="add">
          <ac:chgData name="Andrey Sidorov" userId="2647c7f5ffed0661" providerId="LiveId" clId="{CDF892E6-F361-4C22-86D5-A0AB3A39C000}" dt="2023-10-19T09:56:38.179" v="173" actId="22"/>
          <ac:picMkLst>
            <pc:docMk/>
            <pc:sldMk cId="2777927038" sldId="272"/>
            <ac:picMk id="5" creationId="{58FC286D-E4C7-F95C-D59D-15C0894F2EF8}"/>
          </ac:picMkLst>
        </pc:picChg>
      </pc:sldChg>
      <pc:sldChg chg="del">
        <pc:chgData name="Andrey Sidorov" userId="2647c7f5ffed0661" providerId="LiveId" clId="{CDF892E6-F361-4C22-86D5-A0AB3A39C000}" dt="2023-10-19T09:27:04.918" v="25" actId="47"/>
        <pc:sldMkLst>
          <pc:docMk/>
          <pc:sldMk cId="647335145" sldId="273"/>
        </pc:sldMkLst>
      </pc:sldChg>
      <pc:sldChg chg="addSp modSp add mod">
        <pc:chgData name="Andrey Sidorov" userId="2647c7f5ffed0661" providerId="LiveId" clId="{CDF892E6-F361-4C22-86D5-A0AB3A39C000}" dt="2023-10-19T09:56:54.161" v="175" actId="14100"/>
        <pc:sldMkLst>
          <pc:docMk/>
          <pc:sldMk cId="3999387251" sldId="273"/>
        </pc:sldMkLst>
        <pc:picChg chg="add mod">
          <ac:chgData name="Andrey Sidorov" userId="2647c7f5ffed0661" providerId="LiveId" clId="{CDF892E6-F361-4C22-86D5-A0AB3A39C000}" dt="2023-10-19T09:56:54.161" v="175" actId="14100"/>
          <ac:picMkLst>
            <pc:docMk/>
            <pc:sldMk cId="3999387251" sldId="273"/>
            <ac:picMk id="3" creationId="{24B014B6-D2B4-E8DE-5F10-3A9D37E49408}"/>
          </ac:picMkLst>
        </pc:picChg>
      </pc:sldChg>
      <pc:sldChg chg="del">
        <pc:chgData name="Andrey Sidorov" userId="2647c7f5ffed0661" providerId="LiveId" clId="{CDF892E6-F361-4C22-86D5-A0AB3A39C000}" dt="2023-10-19T09:27:04.918" v="25" actId="47"/>
        <pc:sldMkLst>
          <pc:docMk/>
          <pc:sldMk cId="1744047445" sldId="274"/>
        </pc:sldMkLst>
      </pc:sldChg>
      <pc:sldChg chg="addSp modSp add mod ord">
        <pc:chgData name="Andrey Sidorov" userId="2647c7f5ffed0661" providerId="LiveId" clId="{CDF892E6-F361-4C22-86D5-A0AB3A39C000}" dt="2023-10-19T09:55:11.250" v="171" actId="14100"/>
        <pc:sldMkLst>
          <pc:docMk/>
          <pc:sldMk cId="2041665201" sldId="274"/>
        </pc:sldMkLst>
        <pc:picChg chg="add mod">
          <ac:chgData name="Andrey Sidorov" userId="2647c7f5ffed0661" providerId="LiveId" clId="{CDF892E6-F361-4C22-86D5-A0AB3A39C000}" dt="2023-10-19T09:54:28.734" v="166" actId="1076"/>
          <ac:picMkLst>
            <pc:docMk/>
            <pc:sldMk cId="2041665201" sldId="274"/>
            <ac:picMk id="3" creationId="{E716F1A6-66FA-00FB-0E41-B5347AC217EA}"/>
          </ac:picMkLst>
        </pc:picChg>
        <pc:picChg chg="add mod">
          <ac:chgData name="Andrey Sidorov" userId="2647c7f5ffed0661" providerId="LiveId" clId="{CDF892E6-F361-4C22-86D5-A0AB3A39C000}" dt="2023-10-19T09:54:28.734" v="166" actId="1076"/>
          <ac:picMkLst>
            <pc:docMk/>
            <pc:sldMk cId="2041665201" sldId="274"/>
            <ac:picMk id="5" creationId="{F1C66B65-1C07-4E25-B04F-BDDD3D1EE75E}"/>
          </ac:picMkLst>
        </pc:picChg>
        <pc:picChg chg="add mod">
          <ac:chgData name="Andrey Sidorov" userId="2647c7f5ffed0661" providerId="LiveId" clId="{CDF892E6-F361-4C22-86D5-A0AB3A39C000}" dt="2023-10-19T09:55:11.250" v="171" actId="14100"/>
          <ac:picMkLst>
            <pc:docMk/>
            <pc:sldMk cId="2041665201" sldId="274"/>
            <ac:picMk id="7" creationId="{732DFE8A-D6FA-52F3-7AC7-9D4F7BED0B5D}"/>
          </ac:picMkLst>
        </pc:picChg>
        <pc:picChg chg="add mod">
          <ac:chgData name="Andrey Sidorov" userId="2647c7f5ffed0661" providerId="LiveId" clId="{CDF892E6-F361-4C22-86D5-A0AB3A39C000}" dt="2023-10-19T09:55:07.184" v="170" actId="14100"/>
          <ac:picMkLst>
            <pc:docMk/>
            <pc:sldMk cId="2041665201" sldId="274"/>
            <ac:picMk id="9" creationId="{CEEFCF41-B0CD-1B5D-53F9-19837B073819}"/>
          </ac:picMkLst>
        </pc:picChg>
      </pc:sldChg>
      <pc:sldChg chg="del">
        <pc:chgData name="Andrey Sidorov" userId="2647c7f5ffed0661" providerId="LiveId" clId="{CDF892E6-F361-4C22-86D5-A0AB3A39C000}" dt="2023-10-19T09:27:04.918" v="25" actId="47"/>
        <pc:sldMkLst>
          <pc:docMk/>
          <pc:sldMk cId="570976122" sldId="275"/>
        </pc:sldMkLst>
      </pc:sldChg>
      <pc:sldChg chg="addSp modSp add mod ord">
        <pc:chgData name="Andrey Sidorov" userId="2647c7f5ffed0661" providerId="LiveId" clId="{CDF892E6-F361-4C22-86D5-A0AB3A39C000}" dt="2023-10-19T09:52:29.532" v="158" actId="1076"/>
        <pc:sldMkLst>
          <pc:docMk/>
          <pc:sldMk cId="1580785403" sldId="275"/>
        </pc:sldMkLst>
        <pc:picChg chg="add mod">
          <ac:chgData name="Andrey Sidorov" userId="2647c7f5ffed0661" providerId="LiveId" clId="{CDF892E6-F361-4C22-86D5-A0AB3A39C000}" dt="2023-10-19T09:52:29.532" v="158" actId="1076"/>
          <ac:picMkLst>
            <pc:docMk/>
            <pc:sldMk cId="1580785403" sldId="275"/>
            <ac:picMk id="3" creationId="{885661FF-E7B4-6D28-37E8-63DB46B8EE80}"/>
          </ac:picMkLst>
        </pc:picChg>
      </pc:sldChg>
      <pc:sldChg chg="addSp modSp add mod ord">
        <pc:chgData name="Andrey Sidorov" userId="2647c7f5ffed0661" providerId="LiveId" clId="{CDF892E6-F361-4C22-86D5-A0AB3A39C000}" dt="2023-10-19T09:53:34.442" v="163" actId="14100"/>
        <pc:sldMkLst>
          <pc:docMk/>
          <pc:sldMk cId="311363715" sldId="276"/>
        </pc:sldMkLst>
        <pc:picChg chg="add mod">
          <ac:chgData name="Andrey Sidorov" userId="2647c7f5ffed0661" providerId="LiveId" clId="{CDF892E6-F361-4C22-86D5-A0AB3A39C000}" dt="2023-10-19T09:53:34.442" v="163" actId="14100"/>
          <ac:picMkLst>
            <pc:docMk/>
            <pc:sldMk cId="311363715" sldId="276"/>
            <ac:picMk id="3" creationId="{69A54E90-7E4A-544B-759B-50ABA826999F}"/>
          </ac:picMkLst>
        </pc:picChg>
      </pc:sldChg>
      <pc:sldChg chg="del">
        <pc:chgData name="Andrey Sidorov" userId="2647c7f5ffed0661" providerId="LiveId" clId="{CDF892E6-F361-4C22-86D5-A0AB3A39C000}" dt="2023-10-19T09:27:04.918" v="25" actId="47"/>
        <pc:sldMkLst>
          <pc:docMk/>
          <pc:sldMk cId="4125333120" sldId="276"/>
        </pc:sldMkLst>
      </pc:sldChg>
      <pc:sldChg chg="addSp add mod ord">
        <pc:chgData name="Andrey Sidorov" userId="2647c7f5ffed0661" providerId="LiveId" clId="{CDF892E6-F361-4C22-86D5-A0AB3A39C000}" dt="2023-10-19T09:58:30.422" v="182" actId="22"/>
        <pc:sldMkLst>
          <pc:docMk/>
          <pc:sldMk cId="2070082869" sldId="277"/>
        </pc:sldMkLst>
        <pc:picChg chg="add">
          <ac:chgData name="Andrey Sidorov" userId="2647c7f5ffed0661" providerId="LiveId" clId="{CDF892E6-F361-4C22-86D5-A0AB3A39C000}" dt="2023-10-19T09:58:30.422" v="182" actId="22"/>
          <ac:picMkLst>
            <pc:docMk/>
            <pc:sldMk cId="2070082869" sldId="277"/>
            <ac:picMk id="3" creationId="{8ED3DD3B-5CB0-F859-60FF-19439F5A02AB}"/>
          </ac:picMkLst>
        </pc:picChg>
      </pc:sldChg>
      <pc:sldChg chg="del">
        <pc:chgData name="Andrey Sidorov" userId="2647c7f5ffed0661" providerId="LiveId" clId="{CDF892E6-F361-4C22-86D5-A0AB3A39C000}" dt="2023-10-19T09:27:04.918" v="25" actId="47"/>
        <pc:sldMkLst>
          <pc:docMk/>
          <pc:sldMk cId="3572037688" sldId="277"/>
        </pc:sldMkLst>
      </pc:sldChg>
      <pc:sldChg chg="del">
        <pc:chgData name="Andrey Sidorov" userId="2647c7f5ffed0661" providerId="LiveId" clId="{CDF892E6-F361-4C22-86D5-A0AB3A39C000}" dt="2023-10-19T09:27:04.918" v="25" actId="47"/>
        <pc:sldMkLst>
          <pc:docMk/>
          <pc:sldMk cId="2127223051" sldId="278"/>
        </pc:sldMkLst>
      </pc:sldChg>
      <pc:sldChg chg="addSp modSp add mod ord">
        <pc:chgData name="Andrey Sidorov" userId="2647c7f5ffed0661" providerId="LiveId" clId="{CDF892E6-F361-4C22-86D5-A0AB3A39C000}" dt="2023-10-19T10:20:58.759" v="333" actId="207"/>
        <pc:sldMkLst>
          <pc:docMk/>
          <pc:sldMk cId="2611485766" sldId="278"/>
        </pc:sldMkLst>
        <pc:spChg chg="add mod">
          <ac:chgData name="Andrey Sidorov" userId="2647c7f5ffed0661" providerId="LiveId" clId="{CDF892E6-F361-4C22-86D5-A0AB3A39C000}" dt="2023-10-19T10:20:58.759" v="333" actId="207"/>
          <ac:spMkLst>
            <pc:docMk/>
            <pc:sldMk cId="2611485766" sldId="278"/>
            <ac:spMk id="4" creationId="{A5E6C309-DE00-A2B3-015E-DD66ABB222EC}"/>
          </ac:spMkLst>
        </pc:spChg>
        <pc:picChg chg="add mod">
          <ac:chgData name="Andrey Sidorov" userId="2647c7f5ffed0661" providerId="LiveId" clId="{CDF892E6-F361-4C22-86D5-A0AB3A39C000}" dt="2023-10-19T10:20:29.391" v="305" actId="14100"/>
          <ac:picMkLst>
            <pc:docMk/>
            <pc:sldMk cId="2611485766" sldId="278"/>
            <ac:picMk id="3" creationId="{AE4908BF-4E84-4E36-BDF5-BE2256D76221}"/>
          </ac:picMkLst>
        </pc:picChg>
      </pc:sldChg>
      <pc:sldChg chg="addSp add mod">
        <pc:chgData name="Andrey Sidorov" userId="2647c7f5ffed0661" providerId="LiveId" clId="{CDF892E6-F361-4C22-86D5-A0AB3A39C000}" dt="2023-10-19T10:00:58.885" v="272" actId="22"/>
        <pc:sldMkLst>
          <pc:docMk/>
          <pc:sldMk cId="146670392" sldId="279"/>
        </pc:sldMkLst>
        <pc:picChg chg="add">
          <ac:chgData name="Andrey Sidorov" userId="2647c7f5ffed0661" providerId="LiveId" clId="{CDF892E6-F361-4C22-86D5-A0AB3A39C000}" dt="2023-10-19T10:00:58.885" v="272" actId="22"/>
          <ac:picMkLst>
            <pc:docMk/>
            <pc:sldMk cId="146670392" sldId="279"/>
            <ac:picMk id="3" creationId="{4DA7D41D-0194-40A6-EF84-A5D4BD4F8534}"/>
          </ac:picMkLst>
        </pc:picChg>
      </pc:sldChg>
      <pc:sldChg chg="del">
        <pc:chgData name="Andrey Sidorov" userId="2647c7f5ffed0661" providerId="LiveId" clId="{CDF892E6-F361-4C22-86D5-A0AB3A39C000}" dt="2023-10-19T09:27:04.918" v="25" actId="47"/>
        <pc:sldMkLst>
          <pc:docMk/>
          <pc:sldMk cId="224666801" sldId="279"/>
        </pc:sldMkLst>
      </pc:sldChg>
      <pc:sldChg chg="delSp modSp new mod">
        <pc:chgData name="Andrey Sidorov" userId="2647c7f5ffed0661" providerId="LiveId" clId="{CDF892E6-F361-4C22-86D5-A0AB3A39C000}" dt="2023-10-19T09:59:11.960" v="208" actId="20577"/>
        <pc:sldMkLst>
          <pc:docMk/>
          <pc:sldMk cId="171369233" sldId="280"/>
        </pc:sldMkLst>
        <pc:spChg chg="mod">
          <ac:chgData name="Andrey Sidorov" userId="2647c7f5ffed0661" providerId="LiveId" clId="{CDF892E6-F361-4C22-86D5-A0AB3A39C000}" dt="2023-10-19T09:59:11.960" v="208" actId="20577"/>
          <ac:spMkLst>
            <pc:docMk/>
            <pc:sldMk cId="171369233" sldId="280"/>
            <ac:spMk id="2" creationId="{D30B6A26-0088-7AF0-10BF-5B015FFC5092}"/>
          </ac:spMkLst>
        </pc:spChg>
        <pc:spChg chg="del">
          <ac:chgData name="Andrey Sidorov" userId="2647c7f5ffed0661" providerId="LiveId" clId="{CDF892E6-F361-4C22-86D5-A0AB3A39C000}" dt="2023-10-19T09:58:58.431" v="186" actId="478"/>
          <ac:spMkLst>
            <pc:docMk/>
            <pc:sldMk cId="171369233" sldId="280"/>
            <ac:spMk id="3" creationId="{58438D7B-05C1-2E43-BE7E-F86D0C454ECD}"/>
          </ac:spMkLst>
        </pc:spChg>
      </pc:sldChg>
      <pc:sldChg chg="del">
        <pc:chgData name="Andrey Sidorov" userId="2647c7f5ffed0661" providerId="LiveId" clId="{CDF892E6-F361-4C22-86D5-A0AB3A39C000}" dt="2023-10-19T09:27:04.918" v="25" actId="47"/>
        <pc:sldMkLst>
          <pc:docMk/>
          <pc:sldMk cId="3973798669" sldId="280"/>
        </pc:sldMkLst>
      </pc:sldChg>
      <pc:sldChg chg="del">
        <pc:chgData name="Andrey Sidorov" userId="2647c7f5ffed0661" providerId="LiveId" clId="{CDF892E6-F361-4C22-86D5-A0AB3A39C000}" dt="2023-10-19T09:27:04.918" v="25" actId="47"/>
        <pc:sldMkLst>
          <pc:docMk/>
          <pc:sldMk cId="877512846" sldId="281"/>
        </pc:sldMkLst>
      </pc:sldChg>
      <pc:sldChg chg="modSp add mod ord">
        <pc:chgData name="Andrey Sidorov" userId="2647c7f5ffed0661" providerId="LiveId" clId="{CDF892E6-F361-4C22-86D5-A0AB3A39C000}" dt="2023-10-19T10:02:25.494" v="284" actId="20577"/>
        <pc:sldMkLst>
          <pc:docMk/>
          <pc:sldMk cId="4058912778" sldId="281"/>
        </pc:sldMkLst>
        <pc:spChg chg="mod">
          <ac:chgData name="Andrey Sidorov" userId="2647c7f5ffed0661" providerId="LiveId" clId="{CDF892E6-F361-4C22-86D5-A0AB3A39C000}" dt="2023-10-19T10:02:25.494" v="284" actId="20577"/>
          <ac:spMkLst>
            <pc:docMk/>
            <pc:sldMk cId="4058912778" sldId="281"/>
            <ac:spMk id="2" creationId="{D30B6A26-0088-7AF0-10BF-5B015FFC5092}"/>
          </ac:spMkLst>
        </pc:spChg>
      </pc:sldChg>
      <pc:sldChg chg="addSp add mod">
        <pc:chgData name="Andrey Sidorov" userId="2647c7f5ffed0661" providerId="LiveId" clId="{CDF892E6-F361-4C22-86D5-A0AB3A39C000}" dt="2023-10-19T10:01:44.825" v="273" actId="22"/>
        <pc:sldMkLst>
          <pc:docMk/>
          <pc:sldMk cId="1964316362" sldId="282"/>
        </pc:sldMkLst>
        <pc:picChg chg="add">
          <ac:chgData name="Andrey Sidorov" userId="2647c7f5ffed0661" providerId="LiveId" clId="{CDF892E6-F361-4C22-86D5-A0AB3A39C000}" dt="2023-10-19T10:01:44.825" v="273" actId="22"/>
          <ac:picMkLst>
            <pc:docMk/>
            <pc:sldMk cId="1964316362" sldId="282"/>
            <ac:picMk id="3" creationId="{E7348F59-15A0-0C04-F7EA-221AEB4D4FBF}"/>
          </ac:picMkLst>
        </pc:picChg>
      </pc:sldChg>
      <pc:sldChg chg="del">
        <pc:chgData name="Andrey Sidorov" userId="2647c7f5ffed0661" providerId="LiveId" clId="{CDF892E6-F361-4C22-86D5-A0AB3A39C000}" dt="2023-10-19T09:27:04.918" v="25" actId="47"/>
        <pc:sldMkLst>
          <pc:docMk/>
          <pc:sldMk cId="3827006049" sldId="282"/>
        </pc:sldMkLst>
      </pc:sldChg>
      <pc:sldChg chg="addSp modSp add mod">
        <pc:chgData name="Andrey Sidorov" userId="2647c7f5ffed0661" providerId="LiveId" clId="{CDF892E6-F361-4C22-86D5-A0AB3A39C000}" dt="2023-10-19T10:03:11.287" v="288" actId="1076"/>
        <pc:sldMkLst>
          <pc:docMk/>
          <pc:sldMk cId="3527098778" sldId="283"/>
        </pc:sldMkLst>
        <pc:picChg chg="add mod">
          <ac:chgData name="Andrey Sidorov" userId="2647c7f5ffed0661" providerId="LiveId" clId="{CDF892E6-F361-4C22-86D5-A0AB3A39C000}" dt="2023-10-19T10:03:11.287" v="288" actId="1076"/>
          <ac:picMkLst>
            <pc:docMk/>
            <pc:sldMk cId="3527098778" sldId="283"/>
            <ac:picMk id="3" creationId="{22A46DA3-09A8-3EE3-DE5D-8300C731A600}"/>
          </ac:picMkLst>
        </pc:picChg>
      </pc:sldChg>
      <pc:sldChg chg="del">
        <pc:chgData name="Andrey Sidorov" userId="2647c7f5ffed0661" providerId="LiveId" clId="{CDF892E6-F361-4C22-86D5-A0AB3A39C000}" dt="2023-10-19T09:27:04.918" v="25" actId="47"/>
        <pc:sldMkLst>
          <pc:docMk/>
          <pc:sldMk cId="4287360380" sldId="283"/>
        </pc:sldMkLst>
      </pc:sldChg>
      <pc:sldChg chg="modSp add mod ord">
        <pc:chgData name="Andrey Sidorov" userId="2647c7f5ffed0661" providerId="LiveId" clId="{CDF892E6-F361-4C22-86D5-A0AB3A39C000}" dt="2023-10-19T10:04:10.742" v="299" actId="20577"/>
        <pc:sldMkLst>
          <pc:docMk/>
          <pc:sldMk cId="1896232959" sldId="284"/>
        </pc:sldMkLst>
        <pc:spChg chg="mod">
          <ac:chgData name="Andrey Sidorov" userId="2647c7f5ffed0661" providerId="LiveId" clId="{CDF892E6-F361-4C22-86D5-A0AB3A39C000}" dt="2023-10-19T10:04:10.742" v="299" actId="20577"/>
          <ac:spMkLst>
            <pc:docMk/>
            <pc:sldMk cId="1896232959" sldId="284"/>
            <ac:spMk id="2" creationId="{D30B6A26-0088-7AF0-10BF-5B015FFC5092}"/>
          </ac:spMkLst>
        </pc:spChg>
      </pc:sldChg>
      <pc:sldChg chg="del">
        <pc:chgData name="Andrey Sidorov" userId="2647c7f5ffed0661" providerId="LiveId" clId="{CDF892E6-F361-4C22-86D5-A0AB3A39C000}" dt="2023-10-19T09:27:04.918" v="25" actId="47"/>
        <pc:sldMkLst>
          <pc:docMk/>
          <pc:sldMk cId="4120285330" sldId="284"/>
        </pc:sldMkLst>
      </pc:sldChg>
      <pc:sldChg chg="addSp add mod">
        <pc:chgData name="Andrey Sidorov" userId="2647c7f5ffed0661" providerId="LiveId" clId="{CDF892E6-F361-4C22-86D5-A0AB3A39C000}" dt="2023-10-19T10:23:29.891" v="336" actId="22"/>
        <pc:sldMkLst>
          <pc:docMk/>
          <pc:sldMk cId="601667850" sldId="285"/>
        </pc:sldMkLst>
        <pc:picChg chg="add">
          <ac:chgData name="Andrey Sidorov" userId="2647c7f5ffed0661" providerId="LiveId" clId="{CDF892E6-F361-4C22-86D5-A0AB3A39C000}" dt="2023-10-19T10:23:29.891" v="336" actId="22"/>
          <ac:picMkLst>
            <pc:docMk/>
            <pc:sldMk cId="601667850" sldId="285"/>
            <ac:picMk id="3" creationId="{34486529-0A65-B09D-CD2E-3C9617490C0B}"/>
          </ac:picMkLst>
        </pc:picChg>
      </pc:sldChg>
      <pc:sldChg chg="del">
        <pc:chgData name="Andrey Sidorov" userId="2647c7f5ffed0661" providerId="LiveId" clId="{CDF892E6-F361-4C22-86D5-A0AB3A39C000}" dt="2023-10-19T09:27:04.918" v="25" actId="47"/>
        <pc:sldMkLst>
          <pc:docMk/>
          <pc:sldMk cId="2279397970" sldId="285"/>
        </pc:sldMkLst>
      </pc:sldChg>
      <pc:sldChg chg="addSp add mod">
        <pc:chgData name="Andrey Sidorov" userId="2647c7f5ffed0661" providerId="LiveId" clId="{CDF892E6-F361-4C22-86D5-A0AB3A39C000}" dt="2023-10-19T10:22:54.547" v="334" actId="22"/>
        <pc:sldMkLst>
          <pc:docMk/>
          <pc:sldMk cId="2285963858" sldId="286"/>
        </pc:sldMkLst>
        <pc:picChg chg="add">
          <ac:chgData name="Andrey Sidorov" userId="2647c7f5ffed0661" providerId="LiveId" clId="{CDF892E6-F361-4C22-86D5-A0AB3A39C000}" dt="2023-10-19T10:22:54.547" v="334" actId="22"/>
          <ac:picMkLst>
            <pc:docMk/>
            <pc:sldMk cId="2285963858" sldId="286"/>
            <ac:picMk id="3" creationId="{FCA532A4-6A55-917B-0AA9-4B75730DF239}"/>
          </ac:picMkLst>
        </pc:picChg>
      </pc:sldChg>
      <pc:sldChg chg="addSp add mod">
        <pc:chgData name="Andrey Sidorov" userId="2647c7f5ffed0661" providerId="LiveId" clId="{CDF892E6-F361-4C22-86D5-A0AB3A39C000}" dt="2023-10-19T10:23:48.990" v="338" actId="22"/>
        <pc:sldMkLst>
          <pc:docMk/>
          <pc:sldMk cId="1967813448" sldId="287"/>
        </pc:sldMkLst>
        <pc:picChg chg="add">
          <ac:chgData name="Andrey Sidorov" userId="2647c7f5ffed0661" providerId="LiveId" clId="{CDF892E6-F361-4C22-86D5-A0AB3A39C000}" dt="2023-10-19T10:23:48.990" v="338" actId="22"/>
          <ac:picMkLst>
            <pc:docMk/>
            <pc:sldMk cId="1967813448" sldId="287"/>
            <ac:picMk id="3" creationId="{4D667B11-A7CF-D818-0285-B84C46A4066B}"/>
          </ac:picMkLst>
        </pc:picChg>
      </pc:sldChg>
      <pc:sldChg chg="addSp modSp add mod">
        <pc:chgData name="Andrey Sidorov" userId="2647c7f5ffed0661" providerId="LiveId" clId="{CDF892E6-F361-4C22-86D5-A0AB3A39C000}" dt="2023-10-19T10:25:09.288" v="349" actId="1076"/>
        <pc:sldMkLst>
          <pc:docMk/>
          <pc:sldMk cId="4054185101" sldId="288"/>
        </pc:sldMkLst>
        <pc:picChg chg="add mod">
          <ac:chgData name="Andrey Sidorov" userId="2647c7f5ffed0661" providerId="LiveId" clId="{CDF892E6-F361-4C22-86D5-A0AB3A39C000}" dt="2023-10-19T10:25:06.583" v="348" actId="1076"/>
          <ac:picMkLst>
            <pc:docMk/>
            <pc:sldMk cId="4054185101" sldId="288"/>
            <ac:picMk id="3" creationId="{34993BEC-CF24-4A0E-E7F8-82C6F181FD88}"/>
          </ac:picMkLst>
        </pc:picChg>
        <pc:picChg chg="add mod">
          <ac:chgData name="Andrey Sidorov" userId="2647c7f5ffed0661" providerId="LiveId" clId="{CDF892E6-F361-4C22-86D5-A0AB3A39C000}" dt="2023-10-19T10:25:09.288" v="349" actId="1076"/>
          <ac:picMkLst>
            <pc:docMk/>
            <pc:sldMk cId="4054185101" sldId="288"/>
            <ac:picMk id="5" creationId="{54FCC45D-E131-5E00-8F65-D6FF34EAA36C}"/>
          </ac:picMkLst>
        </pc:picChg>
      </pc:sldChg>
      <pc:sldChg chg="modSp add mod ord">
        <pc:chgData name="Andrey Sidorov" userId="2647c7f5ffed0661" providerId="LiveId" clId="{CDF892E6-F361-4C22-86D5-A0AB3A39C000}" dt="2023-10-19T10:25:49.534" v="375" actId="20577"/>
        <pc:sldMkLst>
          <pc:docMk/>
          <pc:sldMk cId="1030105738" sldId="289"/>
        </pc:sldMkLst>
        <pc:spChg chg="mod">
          <ac:chgData name="Andrey Sidorov" userId="2647c7f5ffed0661" providerId="LiveId" clId="{CDF892E6-F361-4C22-86D5-A0AB3A39C000}" dt="2023-10-19T10:25:49.534" v="375" actId="20577"/>
          <ac:spMkLst>
            <pc:docMk/>
            <pc:sldMk cId="1030105738" sldId="289"/>
            <ac:spMk id="2" creationId="{D30B6A26-0088-7AF0-10BF-5B015FFC5092}"/>
          </ac:spMkLst>
        </pc:spChg>
      </pc:sldChg>
      <pc:sldChg chg="addSp delSp modSp add mod">
        <pc:chgData name="Andrey Sidorov" userId="2647c7f5ffed0661" providerId="LiveId" clId="{CDF892E6-F361-4C22-86D5-A0AB3A39C000}" dt="2023-10-19T10:31:48.139" v="619" actId="13926"/>
        <pc:sldMkLst>
          <pc:docMk/>
          <pc:sldMk cId="1655988030" sldId="290"/>
        </pc:sldMkLst>
        <pc:spChg chg="del">
          <ac:chgData name="Andrey Sidorov" userId="2647c7f5ffed0661" providerId="LiveId" clId="{CDF892E6-F361-4C22-86D5-A0AB3A39C000}" dt="2023-10-19T10:27:44.612" v="378" actId="478"/>
          <ac:spMkLst>
            <pc:docMk/>
            <pc:sldMk cId="1655988030" sldId="290"/>
            <ac:spMk id="2" creationId="{D30B6A26-0088-7AF0-10BF-5B015FFC5092}"/>
          </ac:spMkLst>
        </pc:spChg>
        <pc:spChg chg="add del mod">
          <ac:chgData name="Andrey Sidorov" userId="2647c7f5ffed0661" providerId="LiveId" clId="{CDF892E6-F361-4C22-86D5-A0AB3A39C000}" dt="2023-10-19T10:27:47.781" v="379" actId="478"/>
          <ac:spMkLst>
            <pc:docMk/>
            <pc:sldMk cId="1655988030" sldId="290"/>
            <ac:spMk id="4" creationId="{EB5A5B21-C520-5E1E-6DFE-A5634EDBEA78}"/>
          </ac:spMkLst>
        </pc:spChg>
        <pc:spChg chg="add mod">
          <ac:chgData name="Andrey Sidorov" userId="2647c7f5ffed0661" providerId="LiveId" clId="{CDF892E6-F361-4C22-86D5-A0AB3A39C000}" dt="2023-10-19T10:31:48.139" v="619" actId="13926"/>
          <ac:spMkLst>
            <pc:docMk/>
            <pc:sldMk cId="1655988030" sldId="290"/>
            <ac:spMk id="6" creationId="{558861D8-2B31-4F68-A40E-928F9A993902}"/>
          </ac:spMkLst>
        </pc:spChg>
      </pc:sldChg>
      <pc:sldChg chg="addSp delSp modSp add mod">
        <pc:chgData name="Andrey Sidorov" userId="2647c7f5ffed0661" providerId="LiveId" clId="{CDF892E6-F361-4C22-86D5-A0AB3A39C000}" dt="2023-10-19T10:27:58.893" v="383" actId="22"/>
        <pc:sldMkLst>
          <pc:docMk/>
          <pc:sldMk cId="3612280105" sldId="291"/>
        </pc:sldMkLst>
        <pc:spChg chg="del">
          <ac:chgData name="Andrey Sidorov" userId="2647c7f5ffed0661" providerId="LiveId" clId="{CDF892E6-F361-4C22-86D5-A0AB3A39C000}" dt="2023-10-19T10:27:51.538" v="380" actId="478"/>
          <ac:spMkLst>
            <pc:docMk/>
            <pc:sldMk cId="3612280105" sldId="291"/>
            <ac:spMk id="2" creationId="{D30B6A26-0088-7AF0-10BF-5B015FFC5092}"/>
          </ac:spMkLst>
        </pc:spChg>
        <pc:spChg chg="add del mod">
          <ac:chgData name="Andrey Sidorov" userId="2647c7f5ffed0661" providerId="LiveId" clId="{CDF892E6-F361-4C22-86D5-A0AB3A39C000}" dt="2023-10-19T10:27:53.014" v="381" actId="478"/>
          <ac:spMkLst>
            <pc:docMk/>
            <pc:sldMk cId="3612280105" sldId="291"/>
            <ac:spMk id="4" creationId="{89036DB8-4FBC-9AD7-8C30-9D38DB056168}"/>
          </ac:spMkLst>
        </pc:spChg>
        <pc:picChg chg="add">
          <ac:chgData name="Andrey Sidorov" userId="2647c7f5ffed0661" providerId="LiveId" clId="{CDF892E6-F361-4C22-86D5-A0AB3A39C000}" dt="2023-10-19T10:27:58.893" v="383" actId="22"/>
          <ac:picMkLst>
            <pc:docMk/>
            <pc:sldMk cId="3612280105" sldId="291"/>
            <ac:picMk id="6" creationId="{D17CC717-233E-3464-71C9-2823F7D6A72E}"/>
          </ac:picMkLst>
        </pc:picChg>
      </pc:sldChg>
      <pc:sldChg chg="addSp modSp add mod">
        <pc:chgData name="Andrey Sidorov" userId="2647c7f5ffed0661" providerId="LiveId" clId="{CDF892E6-F361-4C22-86D5-A0AB3A39C000}" dt="2023-10-19T10:37:16.112" v="659" actId="14100"/>
        <pc:sldMkLst>
          <pc:docMk/>
          <pc:sldMk cId="3028792401" sldId="292"/>
        </pc:sldMkLst>
        <pc:picChg chg="add mod">
          <ac:chgData name="Andrey Sidorov" userId="2647c7f5ffed0661" providerId="LiveId" clId="{CDF892E6-F361-4C22-86D5-A0AB3A39C000}" dt="2023-10-19T10:37:16.112" v="659" actId="14100"/>
          <ac:picMkLst>
            <pc:docMk/>
            <pc:sldMk cId="3028792401" sldId="292"/>
            <ac:picMk id="3" creationId="{BC40CB2D-94D1-D3C5-CCD5-4C9A53E4E305}"/>
          </ac:picMkLst>
        </pc:picChg>
      </pc:sldChg>
      <pc:sldChg chg="modSp add mod ord">
        <pc:chgData name="Andrey Sidorov" userId="2647c7f5ffed0661" providerId="LiveId" clId="{CDF892E6-F361-4C22-86D5-A0AB3A39C000}" dt="2023-10-19T10:46:32.169" v="698" actId="14100"/>
        <pc:sldMkLst>
          <pc:docMk/>
          <pc:sldMk cId="236064016" sldId="293"/>
        </pc:sldMkLst>
        <pc:spChg chg="mod">
          <ac:chgData name="Andrey Sidorov" userId="2647c7f5ffed0661" providerId="LiveId" clId="{CDF892E6-F361-4C22-86D5-A0AB3A39C000}" dt="2023-10-19T10:46:32.169" v="698" actId="14100"/>
          <ac:spMkLst>
            <pc:docMk/>
            <pc:sldMk cId="236064016" sldId="293"/>
            <ac:spMk id="2" creationId="{D30B6A26-0088-7AF0-10BF-5B015FFC5092}"/>
          </ac:spMkLst>
        </pc:spChg>
      </pc:sldChg>
      <pc:sldChg chg="addSp modSp add mod">
        <pc:chgData name="Andrey Sidorov" userId="2647c7f5ffed0661" providerId="LiveId" clId="{CDF892E6-F361-4C22-86D5-A0AB3A39C000}" dt="2023-10-19T10:38:38.008" v="665" actId="14100"/>
        <pc:sldMkLst>
          <pc:docMk/>
          <pc:sldMk cId="938763765" sldId="294"/>
        </pc:sldMkLst>
        <pc:picChg chg="add mod">
          <ac:chgData name="Andrey Sidorov" userId="2647c7f5ffed0661" providerId="LiveId" clId="{CDF892E6-F361-4C22-86D5-A0AB3A39C000}" dt="2023-10-19T10:38:34.507" v="664" actId="1076"/>
          <ac:picMkLst>
            <pc:docMk/>
            <pc:sldMk cId="938763765" sldId="294"/>
            <ac:picMk id="3" creationId="{49F8C4FF-9D29-153A-84A8-2EDA9EBB79AC}"/>
          </ac:picMkLst>
        </pc:picChg>
        <pc:picChg chg="add mod">
          <ac:chgData name="Andrey Sidorov" userId="2647c7f5ffed0661" providerId="LiveId" clId="{CDF892E6-F361-4C22-86D5-A0AB3A39C000}" dt="2023-10-19T10:38:38.008" v="665" actId="14100"/>
          <ac:picMkLst>
            <pc:docMk/>
            <pc:sldMk cId="938763765" sldId="294"/>
            <ac:picMk id="5" creationId="{C9BD32F9-17D2-1D97-8A7C-682CC9DA1578}"/>
          </ac:picMkLst>
        </pc:picChg>
      </pc:sldChg>
      <pc:sldChg chg="addSp delSp add mod">
        <pc:chgData name="Andrey Sidorov" userId="2647c7f5ffed0661" providerId="LiveId" clId="{CDF892E6-F361-4C22-86D5-A0AB3A39C000}" dt="2023-10-19T10:39:58.768" v="669" actId="22"/>
        <pc:sldMkLst>
          <pc:docMk/>
          <pc:sldMk cId="4063762945" sldId="295"/>
        </pc:sldMkLst>
        <pc:picChg chg="add del">
          <ac:chgData name="Andrey Sidorov" userId="2647c7f5ffed0661" providerId="LiveId" clId="{CDF892E6-F361-4C22-86D5-A0AB3A39C000}" dt="2023-10-19T10:39:57.925" v="668" actId="478"/>
          <ac:picMkLst>
            <pc:docMk/>
            <pc:sldMk cId="4063762945" sldId="295"/>
            <ac:picMk id="3" creationId="{4C5C439A-1043-35AD-27CD-277A376CC21E}"/>
          </ac:picMkLst>
        </pc:picChg>
        <pc:picChg chg="add">
          <ac:chgData name="Andrey Sidorov" userId="2647c7f5ffed0661" providerId="LiveId" clId="{CDF892E6-F361-4C22-86D5-A0AB3A39C000}" dt="2023-10-19T10:39:58.768" v="669" actId="22"/>
          <ac:picMkLst>
            <pc:docMk/>
            <pc:sldMk cId="4063762945" sldId="295"/>
            <ac:picMk id="5" creationId="{14C5D192-4CD5-37F5-4411-F227C11369D9}"/>
          </ac:picMkLst>
        </pc:picChg>
      </pc:sldChg>
      <pc:sldChg chg="addSp add mod">
        <pc:chgData name="Andrey Sidorov" userId="2647c7f5ffed0661" providerId="LiveId" clId="{CDF892E6-F361-4C22-86D5-A0AB3A39C000}" dt="2023-10-19T10:50:30.525" v="775" actId="22"/>
        <pc:sldMkLst>
          <pc:docMk/>
          <pc:sldMk cId="3668430510" sldId="296"/>
        </pc:sldMkLst>
        <pc:picChg chg="add">
          <ac:chgData name="Andrey Sidorov" userId="2647c7f5ffed0661" providerId="LiveId" clId="{CDF892E6-F361-4C22-86D5-A0AB3A39C000}" dt="2023-10-19T10:50:30.525" v="775" actId="22"/>
          <ac:picMkLst>
            <pc:docMk/>
            <pc:sldMk cId="3668430510" sldId="296"/>
            <ac:picMk id="3" creationId="{F5563445-CEC2-A433-28B5-E9661C187E4E}"/>
          </ac:picMkLst>
        </pc:picChg>
      </pc:sldChg>
      <pc:sldChg chg="addSp modSp add mod">
        <pc:chgData name="Andrey Sidorov" userId="2647c7f5ffed0661" providerId="LiveId" clId="{CDF892E6-F361-4C22-86D5-A0AB3A39C000}" dt="2023-10-19T10:51:25.190" v="780" actId="1076"/>
        <pc:sldMkLst>
          <pc:docMk/>
          <pc:sldMk cId="1003980039" sldId="297"/>
        </pc:sldMkLst>
        <pc:picChg chg="add mod">
          <ac:chgData name="Andrey Sidorov" userId="2647c7f5ffed0661" providerId="LiveId" clId="{CDF892E6-F361-4C22-86D5-A0AB3A39C000}" dt="2023-10-19T10:51:25.190" v="780" actId="1076"/>
          <ac:picMkLst>
            <pc:docMk/>
            <pc:sldMk cId="1003980039" sldId="297"/>
            <ac:picMk id="3" creationId="{AF42781F-982E-D9F3-FE4F-7F3BB7703B4D}"/>
          </ac:picMkLst>
        </pc:picChg>
      </pc:sldChg>
      <pc:sldChg chg="addSp modSp add mod">
        <pc:chgData name="Andrey Sidorov" userId="2647c7f5ffed0661" providerId="LiveId" clId="{CDF892E6-F361-4C22-86D5-A0AB3A39C000}" dt="2023-10-19T10:45:00.657" v="674" actId="14100"/>
        <pc:sldMkLst>
          <pc:docMk/>
          <pc:sldMk cId="470644132" sldId="298"/>
        </pc:sldMkLst>
        <pc:picChg chg="add mod">
          <ac:chgData name="Andrey Sidorov" userId="2647c7f5ffed0661" providerId="LiveId" clId="{CDF892E6-F361-4C22-86D5-A0AB3A39C000}" dt="2023-10-19T10:45:00.657" v="674" actId="14100"/>
          <ac:picMkLst>
            <pc:docMk/>
            <pc:sldMk cId="470644132" sldId="298"/>
            <ac:picMk id="3" creationId="{76B18A73-D3DF-79B6-4CFB-84180E033736}"/>
          </ac:picMkLst>
        </pc:picChg>
      </pc:sldChg>
      <pc:sldChg chg="addSp add mod ord">
        <pc:chgData name="Andrey Sidorov" userId="2647c7f5ffed0661" providerId="LiveId" clId="{CDF892E6-F361-4C22-86D5-A0AB3A39C000}" dt="2023-10-19T10:45:24.793" v="678" actId="22"/>
        <pc:sldMkLst>
          <pc:docMk/>
          <pc:sldMk cId="1919474114" sldId="299"/>
        </pc:sldMkLst>
        <pc:picChg chg="add">
          <ac:chgData name="Andrey Sidorov" userId="2647c7f5ffed0661" providerId="LiveId" clId="{CDF892E6-F361-4C22-86D5-A0AB3A39C000}" dt="2023-10-19T10:45:24.793" v="678" actId="22"/>
          <ac:picMkLst>
            <pc:docMk/>
            <pc:sldMk cId="1919474114" sldId="299"/>
            <ac:picMk id="3" creationId="{278E22CA-2D3A-7921-038D-746C9C51328B}"/>
          </ac:picMkLst>
        </pc:picChg>
      </pc:sldChg>
      <pc:sldChg chg="modSp add mod ord">
        <pc:chgData name="Andrey Sidorov" userId="2647c7f5ffed0661" providerId="LiveId" clId="{CDF892E6-F361-4C22-86D5-A0AB3A39C000}" dt="2023-10-19T10:49:16.344" v="774" actId="20577"/>
        <pc:sldMkLst>
          <pc:docMk/>
          <pc:sldMk cId="2893288142" sldId="300"/>
        </pc:sldMkLst>
        <pc:spChg chg="mod">
          <ac:chgData name="Andrey Sidorov" userId="2647c7f5ffed0661" providerId="LiveId" clId="{CDF892E6-F361-4C22-86D5-A0AB3A39C000}" dt="2023-10-19T10:49:16.344" v="774" actId="20577"/>
          <ac:spMkLst>
            <pc:docMk/>
            <pc:sldMk cId="2893288142" sldId="300"/>
            <ac:spMk id="2" creationId="{D30B6A26-0088-7AF0-10BF-5B015FFC5092}"/>
          </ac:spMkLst>
        </pc:spChg>
      </pc:sldChg>
      <pc:sldChg chg="modSp add mod ord">
        <pc:chgData name="Andrey Sidorov" userId="2647c7f5ffed0661" providerId="LiveId" clId="{CDF892E6-F361-4C22-86D5-A0AB3A39C000}" dt="2023-10-19T10:48:23.218" v="743" actId="20577"/>
        <pc:sldMkLst>
          <pc:docMk/>
          <pc:sldMk cId="3193201477" sldId="301"/>
        </pc:sldMkLst>
        <pc:spChg chg="mod">
          <ac:chgData name="Andrey Sidorov" userId="2647c7f5ffed0661" providerId="LiveId" clId="{CDF892E6-F361-4C22-86D5-A0AB3A39C000}" dt="2023-10-19T10:48:23.218" v="743" actId="20577"/>
          <ac:spMkLst>
            <pc:docMk/>
            <pc:sldMk cId="3193201477" sldId="301"/>
            <ac:spMk id="2" creationId="{D30B6A26-0088-7AF0-10BF-5B015FFC5092}"/>
          </ac:spMkLst>
        </pc:spChg>
      </pc:sldChg>
      <pc:sldChg chg="modSp add mod ord">
        <pc:chgData name="Andrey Sidorov" userId="2647c7f5ffed0661" providerId="LiveId" clId="{CDF892E6-F361-4C22-86D5-A0AB3A39C000}" dt="2023-10-19T11:08:44.525" v="937" actId="20577"/>
        <pc:sldMkLst>
          <pc:docMk/>
          <pc:sldMk cId="1187256751" sldId="302"/>
        </pc:sldMkLst>
        <pc:spChg chg="mod">
          <ac:chgData name="Andrey Sidorov" userId="2647c7f5ffed0661" providerId="LiveId" clId="{CDF892E6-F361-4C22-86D5-A0AB3A39C000}" dt="2023-10-19T11:08:44.525" v="937" actId="20577"/>
          <ac:spMkLst>
            <pc:docMk/>
            <pc:sldMk cId="1187256751" sldId="302"/>
            <ac:spMk id="2" creationId="{D30B6A26-0088-7AF0-10BF-5B015FFC5092}"/>
          </ac:spMkLst>
        </pc:spChg>
      </pc:sldChg>
      <pc:sldChg chg="addSp add mod">
        <pc:chgData name="Andrey Sidorov" userId="2647c7f5ffed0661" providerId="LiveId" clId="{CDF892E6-F361-4C22-86D5-A0AB3A39C000}" dt="2023-10-19T10:52:13.405" v="782" actId="22"/>
        <pc:sldMkLst>
          <pc:docMk/>
          <pc:sldMk cId="2104153335" sldId="303"/>
        </pc:sldMkLst>
        <pc:picChg chg="add">
          <ac:chgData name="Andrey Sidorov" userId="2647c7f5ffed0661" providerId="LiveId" clId="{CDF892E6-F361-4C22-86D5-A0AB3A39C000}" dt="2023-10-19T10:52:13.405" v="782" actId="22"/>
          <ac:picMkLst>
            <pc:docMk/>
            <pc:sldMk cId="2104153335" sldId="303"/>
            <ac:picMk id="3" creationId="{8EE724F7-176E-B893-8930-A8585FA4090A}"/>
          </ac:picMkLst>
        </pc:picChg>
      </pc:sldChg>
      <pc:sldChg chg="addSp modSp add mod">
        <pc:chgData name="Andrey Sidorov" userId="2647c7f5ffed0661" providerId="LiveId" clId="{CDF892E6-F361-4C22-86D5-A0AB3A39C000}" dt="2023-10-19T10:54:32.608" v="786" actId="14100"/>
        <pc:sldMkLst>
          <pc:docMk/>
          <pc:sldMk cId="841243876" sldId="304"/>
        </pc:sldMkLst>
        <pc:picChg chg="add mod">
          <ac:chgData name="Andrey Sidorov" userId="2647c7f5ffed0661" providerId="LiveId" clId="{CDF892E6-F361-4C22-86D5-A0AB3A39C000}" dt="2023-10-19T10:54:32.608" v="786" actId="14100"/>
          <ac:picMkLst>
            <pc:docMk/>
            <pc:sldMk cId="841243876" sldId="304"/>
            <ac:picMk id="3" creationId="{C4312066-DF8E-702E-7C95-1CC126D07103}"/>
          </ac:picMkLst>
        </pc:picChg>
      </pc:sldChg>
      <pc:sldChg chg="addSp modSp add mod">
        <pc:chgData name="Andrey Sidorov" userId="2647c7f5ffed0661" providerId="LiveId" clId="{CDF892E6-F361-4C22-86D5-A0AB3A39C000}" dt="2023-10-19T11:06:41.457" v="905" actId="1076"/>
        <pc:sldMkLst>
          <pc:docMk/>
          <pc:sldMk cId="3669092643" sldId="305"/>
        </pc:sldMkLst>
        <pc:picChg chg="add mod">
          <ac:chgData name="Andrey Sidorov" userId="2647c7f5ffed0661" providerId="LiveId" clId="{CDF892E6-F361-4C22-86D5-A0AB3A39C000}" dt="2023-10-19T11:06:41.457" v="905" actId="1076"/>
          <ac:picMkLst>
            <pc:docMk/>
            <pc:sldMk cId="3669092643" sldId="305"/>
            <ac:picMk id="3" creationId="{F8DEC038-9757-1415-EB41-155459320F6C}"/>
          </ac:picMkLst>
        </pc:picChg>
      </pc:sldChg>
      <pc:sldChg chg="addSp modSp add mod ord">
        <pc:chgData name="Andrey Sidorov" userId="2647c7f5ffed0661" providerId="LiveId" clId="{CDF892E6-F361-4C22-86D5-A0AB3A39C000}" dt="2023-10-19T11:04:15.929" v="890" actId="14100"/>
        <pc:sldMkLst>
          <pc:docMk/>
          <pc:sldMk cId="2433461286" sldId="306"/>
        </pc:sldMkLst>
        <pc:spChg chg="add mod">
          <ac:chgData name="Andrey Sidorov" userId="2647c7f5ffed0661" providerId="LiveId" clId="{CDF892E6-F361-4C22-86D5-A0AB3A39C000}" dt="2023-10-19T11:04:15.929" v="890" actId="14100"/>
          <ac:spMkLst>
            <pc:docMk/>
            <pc:sldMk cId="2433461286" sldId="306"/>
            <ac:spMk id="6" creationId="{3ECCEC6C-BEF4-AF65-E757-D034D0FE8EC4}"/>
          </ac:spMkLst>
        </pc:spChg>
        <pc:picChg chg="add mod">
          <ac:chgData name="Andrey Sidorov" userId="2647c7f5ffed0661" providerId="LiveId" clId="{CDF892E6-F361-4C22-86D5-A0AB3A39C000}" dt="2023-10-19T11:02:26.715" v="801" actId="1076"/>
          <ac:picMkLst>
            <pc:docMk/>
            <pc:sldMk cId="2433461286" sldId="306"/>
            <ac:picMk id="3" creationId="{97309895-1D9E-AE36-C7ED-1D7640A51C4E}"/>
          </ac:picMkLst>
        </pc:picChg>
        <pc:picChg chg="add mod">
          <ac:chgData name="Andrey Sidorov" userId="2647c7f5ffed0661" providerId="LiveId" clId="{CDF892E6-F361-4C22-86D5-A0AB3A39C000}" dt="2023-10-19T11:00:18.397" v="799" actId="1076"/>
          <ac:picMkLst>
            <pc:docMk/>
            <pc:sldMk cId="2433461286" sldId="306"/>
            <ac:picMk id="5" creationId="{B6A74723-9067-8FF3-C0B9-3AFF689D348F}"/>
          </ac:picMkLst>
        </pc:picChg>
      </pc:sldChg>
      <pc:sldChg chg="addSp modSp add mod ord">
        <pc:chgData name="Andrey Sidorov" userId="2647c7f5ffed0661" providerId="LiveId" clId="{CDF892E6-F361-4C22-86D5-A0AB3A39C000}" dt="2023-10-19T11:03:31.971" v="855" actId="113"/>
        <pc:sldMkLst>
          <pc:docMk/>
          <pc:sldMk cId="1700666680" sldId="307"/>
        </pc:sldMkLst>
        <pc:spChg chg="add mod">
          <ac:chgData name="Andrey Sidorov" userId="2647c7f5ffed0661" providerId="LiveId" clId="{CDF892E6-F361-4C22-86D5-A0AB3A39C000}" dt="2023-10-19T11:03:31.971" v="855" actId="113"/>
          <ac:spMkLst>
            <pc:docMk/>
            <pc:sldMk cId="1700666680" sldId="307"/>
            <ac:spMk id="4" creationId="{C2C23D09-CA2A-A249-011F-8346575D96E3}"/>
          </ac:spMkLst>
        </pc:spChg>
        <pc:picChg chg="add mod">
          <ac:chgData name="Andrey Sidorov" userId="2647c7f5ffed0661" providerId="LiveId" clId="{CDF892E6-F361-4C22-86D5-A0AB3A39C000}" dt="2023-10-19T11:03:26.795" v="853" actId="1076"/>
          <ac:picMkLst>
            <pc:docMk/>
            <pc:sldMk cId="1700666680" sldId="307"/>
            <ac:picMk id="3" creationId="{A28B253A-7980-123C-BA23-00739D800595}"/>
          </ac:picMkLst>
        </pc:picChg>
      </pc:sldChg>
      <pc:sldChg chg="addSp modSp add mod ord">
        <pc:chgData name="Andrey Sidorov" userId="2647c7f5ffed0661" providerId="LiveId" clId="{CDF892E6-F361-4C22-86D5-A0AB3A39C000}" dt="2023-10-19T11:05:25.561" v="896" actId="14100"/>
        <pc:sldMkLst>
          <pc:docMk/>
          <pc:sldMk cId="3593265773" sldId="308"/>
        </pc:sldMkLst>
        <pc:picChg chg="add mod">
          <ac:chgData name="Andrey Sidorov" userId="2647c7f5ffed0661" providerId="LiveId" clId="{CDF892E6-F361-4C22-86D5-A0AB3A39C000}" dt="2023-10-19T11:05:25.561" v="896" actId="14100"/>
          <ac:picMkLst>
            <pc:docMk/>
            <pc:sldMk cId="3593265773" sldId="308"/>
            <ac:picMk id="3" creationId="{DA6663FB-4B3A-F9A8-7FD7-B41859F22E63}"/>
          </ac:picMkLst>
        </pc:picChg>
      </pc:sldChg>
      <pc:sldChg chg="addSp delSp modSp add mod">
        <pc:chgData name="Andrey Sidorov" userId="2647c7f5ffed0661" providerId="LiveId" clId="{CDF892E6-F361-4C22-86D5-A0AB3A39C000}" dt="2023-10-19T11:08:50.893" v="938" actId="22"/>
        <pc:sldMkLst>
          <pc:docMk/>
          <pc:sldMk cId="518893639" sldId="309"/>
        </pc:sldMkLst>
        <pc:spChg chg="del">
          <ac:chgData name="Andrey Sidorov" userId="2647c7f5ffed0661" providerId="LiveId" clId="{CDF892E6-F361-4C22-86D5-A0AB3A39C000}" dt="2023-10-19T11:07:02.710" v="907" actId="478"/>
          <ac:spMkLst>
            <pc:docMk/>
            <pc:sldMk cId="518893639" sldId="309"/>
            <ac:spMk id="2" creationId="{D30B6A26-0088-7AF0-10BF-5B015FFC5092}"/>
          </ac:spMkLst>
        </pc:spChg>
        <pc:spChg chg="add del mod">
          <ac:chgData name="Andrey Sidorov" userId="2647c7f5ffed0661" providerId="LiveId" clId="{CDF892E6-F361-4C22-86D5-A0AB3A39C000}" dt="2023-10-19T11:07:05.906" v="908" actId="478"/>
          <ac:spMkLst>
            <pc:docMk/>
            <pc:sldMk cId="518893639" sldId="309"/>
            <ac:spMk id="4" creationId="{0B1C1E93-AE2D-B911-0DBD-687665424A47}"/>
          </ac:spMkLst>
        </pc:spChg>
        <pc:picChg chg="add">
          <ac:chgData name="Andrey Sidorov" userId="2647c7f5ffed0661" providerId="LiveId" clId="{CDF892E6-F361-4C22-86D5-A0AB3A39C000}" dt="2023-10-19T11:08:50.893" v="938" actId="22"/>
          <ac:picMkLst>
            <pc:docMk/>
            <pc:sldMk cId="518893639" sldId="309"/>
            <ac:picMk id="6" creationId="{724403FE-C75D-BFAC-9D60-A24BB88F85AF}"/>
          </ac:picMkLst>
        </pc:picChg>
      </pc:sldChg>
      <pc:sldChg chg="add del ord">
        <pc:chgData name="Andrey Sidorov" userId="2647c7f5ffed0661" providerId="LiveId" clId="{CDF892E6-F361-4C22-86D5-A0AB3A39C000}" dt="2023-10-19T11:05:54.292" v="900" actId="47"/>
        <pc:sldMkLst>
          <pc:docMk/>
          <pc:sldMk cId="4227441888" sldId="309"/>
        </pc:sldMkLst>
      </pc:sldChg>
      <pc:sldChg chg="addSp modSp add mod">
        <pc:chgData name="Andrey Sidorov" userId="2647c7f5ffed0661" providerId="LiveId" clId="{CDF892E6-F361-4C22-86D5-A0AB3A39C000}" dt="2023-10-19T11:13:51.316" v="950" actId="1076"/>
        <pc:sldMkLst>
          <pc:docMk/>
          <pc:sldMk cId="1862642220" sldId="310"/>
        </pc:sldMkLst>
        <pc:picChg chg="add mod">
          <ac:chgData name="Andrey Sidorov" userId="2647c7f5ffed0661" providerId="LiveId" clId="{CDF892E6-F361-4C22-86D5-A0AB3A39C000}" dt="2023-10-19T11:11:56.941" v="945" actId="1076"/>
          <ac:picMkLst>
            <pc:docMk/>
            <pc:sldMk cId="1862642220" sldId="310"/>
            <ac:picMk id="3" creationId="{162C29F2-90FE-17A0-F4A0-185B21A12D12}"/>
          </ac:picMkLst>
        </pc:picChg>
        <pc:picChg chg="add mod">
          <ac:chgData name="Andrey Sidorov" userId="2647c7f5ffed0661" providerId="LiveId" clId="{CDF892E6-F361-4C22-86D5-A0AB3A39C000}" dt="2023-10-19T11:13:51.316" v="950" actId="1076"/>
          <ac:picMkLst>
            <pc:docMk/>
            <pc:sldMk cId="1862642220" sldId="310"/>
            <ac:picMk id="5" creationId="{5338502F-23CF-19C0-3083-C96A2BEA0B9E}"/>
          </ac:picMkLst>
        </pc:picChg>
      </pc:sldChg>
      <pc:sldChg chg="addSp delSp modSp add mod">
        <pc:chgData name="Andrey Sidorov" userId="2647c7f5ffed0661" providerId="LiveId" clId="{CDF892E6-F361-4C22-86D5-A0AB3A39C000}" dt="2023-10-19T11:16:27.380" v="960" actId="14100"/>
        <pc:sldMkLst>
          <pc:docMk/>
          <pc:sldMk cId="1867383196" sldId="311"/>
        </pc:sldMkLst>
        <pc:picChg chg="add mod">
          <ac:chgData name="Andrey Sidorov" userId="2647c7f5ffed0661" providerId="LiveId" clId="{CDF892E6-F361-4C22-86D5-A0AB3A39C000}" dt="2023-10-19T11:16:27.380" v="960" actId="14100"/>
          <ac:picMkLst>
            <pc:docMk/>
            <pc:sldMk cId="1867383196" sldId="311"/>
            <ac:picMk id="3" creationId="{CF1EB68E-E592-B94C-0195-69A3527CD79E}"/>
          </ac:picMkLst>
        </pc:picChg>
        <pc:picChg chg="add del mod">
          <ac:chgData name="Andrey Sidorov" userId="2647c7f5ffed0661" providerId="LiveId" clId="{CDF892E6-F361-4C22-86D5-A0AB3A39C000}" dt="2023-10-19T11:16:16.500" v="956" actId="478"/>
          <ac:picMkLst>
            <pc:docMk/>
            <pc:sldMk cId="1867383196" sldId="311"/>
            <ac:picMk id="4" creationId="{C404E0D9-4780-5C78-05FA-A7403F266304}"/>
          </ac:picMkLst>
        </pc:picChg>
      </pc:sldChg>
      <pc:sldChg chg="addSp modSp add mod">
        <pc:chgData name="Andrey Sidorov" userId="2647c7f5ffed0661" providerId="LiveId" clId="{CDF892E6-F361-4C22-86D5-A0AB3A39C000}" dt="2023-10-19T11:16:58.086" v="966"/>
        <pc:sldMkLst>
          <pc:docMk/>
          <pc:sldMk cId="4098508679" sldId="312"/>
        </pc:sldMkLst>
        <pc:picChg chg="add mod">
          <ac:chgData name="Andrey Sidorov" userId="2647c7f5ffed0661" providerId="LiveId" clId="{CDF892E6-F361-4C22-86D5-A0AB3A39C000}" dt="2023-10-19T11:16:36.752" v="964" actId="1076"/>
          <ac:picMkLst>
            <pc:docMk/>
            <pc:sldMk cId="4098508679" sldId="312"/>
            <ac:picMk id="3" creationId="{E3F4CB1D-3A8D-4C53-24F0-6361472887D1}"/>
          </ac:picMkLst>
        </pc:picChg>
        <pc:picChg chg="add mod">
          <ac:chgData name="Andrey Sidorov" userId="2647c7f5ffed0661" providerId="LiveId" clId="{CDF892E6-F361-4C22-86D5-A0AB3A39C000}" dt="2023-10-19T11:16:58.086" v="966"/>
          <ac:picMkLst>
            <pc:docMk/>
            <pc:sldMk cId="4098508679" sldId="312"/>
            <ac:picMk id="4" creationId="{9E8EFD9E-390C-305E-74F9-DD0B04264EEF}"/>
          </ac:picMkLst>
        </pc:picChg>
      </pc:sldChg>
      <pc:sldChg chg="addSp modSp add mod">
        <pc:chgData name="Andrey Sidorov" userId="2647c7f5ffed0661" providerId="LiveId" clId="{CDF892E6-F361-4C22-86D5-A0AB3A39C000}" dt="2023-10-19T11:17:07.372" v="971" actId="1076"/>
        <pc:sldMkLst>
          <pc:docMk/>
          <pc:sldMk cId="3235746608" sldId="313"/>
        </pc:sldMkLst>
        <pc:picChg chg="add mod">
          <ac:chgData name="Andrey Sidorov" userId="2647c7f5ffed0661" providerId="LiveId" clId="{CDF892E6-F361-4C22-86D5-A0AB3A39C000}" dt="2023-10-19T11:17:07.372" v="971" actId="1076"/>
          <ac:picMkLst>
            <pc:docMk/>
            <pc:sldMk cId="3235746608" sldId="313"/>
            <ac:picMk id="3" creationId="{78F6B380-4915-8B61-9B29-22819C9CC6CF}"/>
          </ac:picMkLst>
        </pc:picChg>
      </pc:sldChg>
      <pc:sldChg chg="addSp add mod">
        <pc:chgData name="Andrey Sidorov" userId="2647c7f5ffed0661" providerId="LiveId" clId="{CDF892E6-F361-4C22-86D5-A0AB3A39C000}" dt="2023-10-19T11:19:56.782" v="1004" actId="22"/>
        <pc:sldMkLst>
          <pc:docMk/>
          <pc:sldMk cId="3325892199" sldId="314"/>
        </pc:sldMkLst>
        <pc:picChg chg="add">
          <ac:chgData name="Andrey Sidorov" userId="2647c7f5ffed0661" providerId="LiveId" clId="{CDF892E6-F361-4C22-86D5-A0AB3A39C000}" dt="2023-10-19T11:19:56.782" v="1004" actId="22"/>
          <ac:picMkLst>
            <pc:docMk/>
            <pc:sldMk cId="3325892199" sldId="314"/>
            <ac:picMk id="3" creationId="{A0B99398-809A-3639-8E3F-211414FD75E9}"/>
          </ac:picMkLst>
        </pc:picChg>
      </pc:sldChg>
      <pc:sldChg chg="modSp add mod ord">
        <pc:chgData name="Andrey Sidorov" userId="2647c7f5ffed0661" providerId="LiveId" clId="{CDF892E6-F361-4C22-86D5-A0AB3A39C000}" dt="2023-10-19T11:17:57.666" v="1003" actId="20577"/>
        <pc:sldMkLst>
          <pc:docMk/>
          <pc:sldMk cId="4065956054" sldId="315"/>
        </pc:sldMkLst>
        <pc:spChg chg="mod">
          <ac:chgData name="Andrey Sidorov" userId="2647c7f5ffed0661" providerId="LiveId" clId="{CDF892E6-F361-4C22-86D5-A0AB3A39C000}" dt="2023-10-19T11:17:57.666" v="1003" actId="20577"/>
          <ac:spMkLst>
            <pc:docMk/>
            <pc:sldMk cId="4065956054" sldId="315"/>
            <ac:spMk id="2" creationId="{D30B6A26-0088-7AF0-10BF-5B015FFC5092}"/>
          </ac:spMkLst>
        </pc:spChg>
      </pc:sldChg>
      <pc:sldChg chg="addSp delSp modSp add mod ord">
        <pc:chgData name="Andrey Sidorov" userId="2647c7f5ffed0661" providerId="LiveId" clId="{CDF892E6-F361-4C22-86D5-A0AB3A39C000}" dt="2023-10-19T11:24:21.222" v="1060" actId="1076"/>
        <pc:sldMkLst>
          <pc:docMk/>
          <pc:sldMk cId="3944128190" sldId="316"/>
        </pc:sldMkLst>
        <pc:spChg chg="mod">
          <ac:chgData name="Andrey Sidorov" userId="2647c7f5ffed0661" providerId="LiveId" clId="{CDF892E6-F361-4C22-86D5-A0AB3A39C000}" dt="2023-10-19T11:24:17.776" v="1059" actId="1076"/>
          <ac:spMkLst>
            <pc:docMk/>
            <pc:sldMk cId="3944128190" sldId="316"/>
            <ac:spMk id="2" creationId="{D30B6A26-0088-7AF0-10BF-5B015FFC5092}"/>
          </ac:spMkLst>
        </pc:spChg>
        <pc:spChg chg="add del mod">
          <ac:chgData name="Andrey Sidorov" userId="2647c7f5ffed0661" providerId="LiveId" clId="{CDF892E6-F361-4C22-86D5-A0AB3A39C000}" dt="2023-10-19T11:23:27.976" v="1047" actId="478"/>
          <ac:spMkLst>
            <pc:docMk/>
            <pc:sldMk cId="3944128190" sldId="316"/>
            <ac:spMk id="4" creationId="{C9B18AD9-F8B1-3421-2D21-B3674A3F4320}"/>
          </ac:spMkLst>
        </pc:spChg>
        <pc:spChg chg="add mod">
          <ac:chgData name="Andrey Sidorov" userId="2647c7f5ffed0661" providerId="LiveId" clId="{CDF892E6-F361-4C22-86D5-A0AB3A39C000}" dt="2023-10-19T11:23:55.688" v="1057" actId="1076"/>
          <ac:spMkLst>
            <pc:docMk/>
            <pc:sldMk cId="3944128190" sldId="316"/>
            <ac:spMk id="6" creationId="{0EF521B9-A3EF-5C46-6B48-323D8A47D10E}"/>
          </ac:spMkLst>
        </pc:spChg>
        <pc:picChg chg="add mod">
          <ac:chgData name="Andrey Sidorov" userId="2647c7f5ffed0661" providerId="LiveId" clId="{CDF892E6-F361-4C22-86D5-A0AB3A39C000}" dt="2023-10-19T11:24:21.222" v="1060" actId="1076"/>
          <ac:picMkLst>
            <pc:docMk/>
            <pc:sldMk cId="3944128190" sldId="316"/>
            <ac:picMk id="8" creationId="{CA65E001-3C76-20CC-68B7-F828652A54D3}"/>
          </ac:picMkLst>
        </pc:picChg>
      </pc:sldChg>
    </pc:docChg>
  </pc:docChgLst>
  <pc:docChgLst>
    <pc:chgData name="Andrey Sidorov" userId="2647c7f5ffed0661" providerId="LiveId" clId="{374049E7-F064-4340-8F9C-7742F205CD65}"/>
    <pc:docChg chg="undo custSel addSld modSld sldOrd">
      <pc:chgData name="Andrey Sidorov" userId="2647c7f5ffed0661" providerId="LiveId" clId="{374049E7-F064-4340-8F9C-7742F205CD65}" dt="2023-10-05T17:02:27.843" v="735" actId="12"/>
      <pc:docMkLst>
        <pc:docMk/>
      </pc:docMkLst>
      <pc:sldChg chg="ord">
        <pc:chgData name="Andrey Sidorov" userId="2647c7f5ffed0661" providerId="LiveId" clId="{374049E7-F064-4340-8F9C-7742F205CD65}" dt="2023-10-05T16:35:54.603" v="535"/>
        <pc:sldMkLst>
          <pc:docMk/>
          <pc:sldMk cId="815373783" sldId="260"/>
        </pc:sldMkLst>
      </pc:sldChg>
      <pc:sldChg chg="modSp mod ord">
        <pc:chgData name="Andrey Sidorov" userId="2647c7f5ffed0661" providerId="LiveId" clId="{374049E7-F064-4340-8F9C-7742F205CD65}" dt="2023-10-05T16:04:51.026" v="225"/>
        <pc:sldMkLst>
          <pc:docMk/>
          <pc:sldMk cId="1649882221" sldId="270"/>
        </pc:sldMkLst>
        <pc:spChg chg="mod">
          <ac:chgData name="Andrey Sidorov" userId="2647c7f5ffed0661" providerId="LiveId" clId="{374049E7-F064-4340-8F9C-7742F205CD65}" dt="2023-10-04T16:02:54.811" v="213" actId="20577"/>
          <ac:spMkLst>
            <pc:docMk/>
            <pc:sldMk cId="1649882221" sldId="270"/>
            <ac:spMk id="2" creationId="{6164C1DD-A970-B0E6-160B-C4497B5497D0}"/>
          </ac:spMkLst>
        </pc:spChg>
      </pc:sldChg>
      <pc:sldChg chg="addSp delSp modSp mod ord">
        <pc:chgData name="Andrey Sidorov" userId="2647c7f5ffed0661" providerId="LiveId" clId="{374049E7-F064-4340-8F9C-7742F205CD65}" dt="2023-10-05T16:04:53.192" v="227"/>
        <pc:sldMkLst>
          <pc:docMk/>
          <pc:sldMk cId="1602600511" sldId="271"/>
        </pc:sldMkLst>
        <pc:spChg chg="mod">
          <ac:chgData name="Andrey Sidorov" userId="2647c7f5ffed0661" providerId="LiveId" clId="{374049E7-F064-4340-8F9C-7742F205CD65}" dt="2023-10-04T16:02:28.087" v="207" actId="20577"/>
          <ac:spMkLst>
            <pc:docMk/>
            <pc:sldMk cId="1602600511" sldId="271"/>
            <ac:spMk id="2" creationId="{6164C1DD-A970-B0E6-160B-C4497B5497D0}"/>
          </ac:spMkLst>
        </pc:spChg>
        <pc:spChg chg="del mod">
          <ac:chgData name="Andrey Sidorov" userId="2647c7f5ffed0661" providerId="LiveId" clId="{374049E7-F064-4340-8F9C-7742F205CD65}" dt="2023-10-04T14:56:35.029" v="49" actId="478"/>
          <ac:spMkLst>
            <pc:docMk/>
            <pc:sldMk cId="1602600511" sldId="271"/>
            <ac:spMk id="3" creationId="{046A9868-0DD0-8300-8ED1-D85A464F115B}"/>
          </ac:spMkLst>
        </pc:spChg>
        <pc:spChg chg="del mod">
          <ac:chgData name="Andrey Sidorov" userId="2647c7f5ffed0661" providerId="LiveId" clId="{374049E7-F064-4340-8F9C-7742F205CD65}" dt="2023-10-04T14:56:38.573" v="52" actId="478"/>
          <ac:spMkLst>
            <pc:docMk/>
            <pc:sldMk cId="1602600511" sldId="271"/>
            <ac:spMk id="4" creationId="{2C7A5FC0-ECAF-B16E-F169-B53AD1F4B672}"/>
          </ac:spMkLst>
        </pc:spChg>
        <pc:spChg chg="mod">
          <ac:chgData name="Andrey Sidorov" userId="2647c7f5ffed0661" providerId="LiveId" clId="{374049E7-F064-4340-8F9C-7742F205CD65}" dt="2023-10-04T16:05:06.226" v="223" actId="1076"/>
          <ac:spMkLst>
            <pc:docMk/>
            <pc:sldMk cId="1602600511" sldId="271"/>
            <ac:spMk id="5" creationId="{38D327DB-1579-EF62-B76A-49D44F005784}"/>
          </ac:spMkLst>
        </pc:spChg>
        <pc:spChg chg="mod">
          <ac:chgData name="Andrey Sidorov" userId="2647c7f5ffed0661" providerId="LiveId" clId="{374049E7-F064-4340-8F9C-7742F205CD65}" dt="2023-10-04T16:05:06.226" v="223" actId="1076"/>
          <ac:spMkLst>
            <pc:docMk/>
            <pc:sldMk cId="1602600511" sldId="271"/>
            <ac:spMk id="7" creationId="{431CFAEC-FA86-D938-1C67-A743F6333D33}"/>
          </ac:spMkLst>
        </pc:spChg>
        <pc:spChg chg="mod">
          <ac:chgData name="Andrey Sidorov" userId="2647c7f5ffed0661" providerId="LiveId" clId="{374049E7-F064-4340-8F9C-7742F205CD65}" dt="2023-10-04T16:05:06.226" v="223" actId="1076"/>
          <ac:spMkLst>
            <pc:docMk/>
            <pc:sldMk cId="1602600511" sldId="271"/>
            <ac:spMk id="8" creationId="{DBDB85F4-B19C-30CC-EDBA-DAEE74010CA7}"/>
          </ac:spMkLst>
        </pc:spChg>
        <pc:spChg chg="del mod">
          <ac:chgData name="Andrey Sidorov" userId="2647c7f5ffed0661" providerId="LiveId" clId="{374049E7-F064-4340-8F9C-7742F205CD65}" dt="2023-10-04T14:56:37.699" v="51" actId="478"/>
          <ac:spMkLst>
            <pc:docMk/>
            <pc:sldMk cId="1602600511" sldId="271"/>
            <ac:spMk id="15" creationId="{89D4DF0D-83E4-0FC9-E5BC-D9C8120BF863}"/>
          </ac:spMkLst>
        </pc:spChg>
        <pc:spChg chg="del mod">
          <ac:chgData name="Andrey Sidorov" userId="2647c7f5ffed0661" providerId="LiveId" clId="{374049E7-F064-4340-8F9C-7742F205CD65}" dt="2023-10-04T14:56:40.507" v="54" actId="478"/>
          <ac:spMkLst>
            <pc:docMk/>
            <pc:sldMk cId="1602600511" sldId="271"/>
            <ac:spMk id="16" creationId="{73919ABF-C187-48AA-55C3-0C1DEEF3BCFF}"/>
          </ac:spMkLst>
        </pc:spChg>
        <pc:spChg chg="del">
          <ac:chgData name="Andrey Sidorov" userId="2647c7f5ffed0661" providerId="LiveId" clId="{374049E7-F064-4340-8F9C-7742F205CD65}" dt="2023-10-04T14:56:36.436" v="50" actId="478"/>
          <ac:spMkLst>
            <pc:docMk/>
            <pc:sldMk cId="1602600511" sldId="271"/>
            <ac:spMk id="17" creationId="{061B24C2-6F73-11CD-0255-AA7C044DF980}"/>
          </ac:spMkLst>
        </pc:spChg>
        <pc:spChg chg="del">
          <ac:chgData name="Andrey Sidorov" userId="2647c7f5ffed0661" providerId="LiveId" clId="{374049E7-F064-4340-8F9C-7742F205CD65}" dt="2023-10-04T14:56:39.657" v="53" actId="478"/>
          <ac:spMkLst>
            <pc:docMk/>
            <pc:sldMk cId="1602600511" sldId="271"/>
            <ac:spMk id="18" creationId="{284BB05E-D3B2-1826-A5EB-B173194C445E}"/>
          </ac:spMkLst>
        </pc:spChg>
        <pc:spChg chg="add mod">
          <ac:chgData name="Andrey Sidorov" userId="2647c7f5ffed0661" providerId="LiveId" clId="{374049E7-F064-4340-8F9C-7742F205CD65}" dt="2023-10-04T16:05:06.226" v="223" actId="1076"/>
          <ac:spMkLst>
            <pc:docMk/>
            <pc:sldMk cId="1602600511" sldId="271"/>
            <ac:spMk id="21" creationId="{2453CF7F-800A-DFA6-AAA6-F453E072C8C7}"/>
          </ac:spMkLst>
        </pc:spChg>
        <pc:spChg chg="add mod">
          <ac:chgData name="Andrey Sidorov" userId="2647c7f5ffed0661" providerId="LiveId" clId="{374049E7-F064-4340-8F9C-7742F205CD65}" dt="2023-10-04T16:05:06.226" v="223" actId="1076"/>
          <ac:spMkLst>
            <pc:docMk/>
            <pc:sldMk cId="1602600511" sldId="271"/>
            <ac:spMk id="22" creationId="{2B5E11E1-C8A5-D37F-00FD-F647AC971CDF}"/>
          </ac:spMkLst>
        </pc:spChg>
        <pc:spChg chg="add mod">
          <ac:chgData name="Andrey Sidorov" userId="2647c7f5ffed0661" providerId="LiveId" clId="{374049E7-F064-4340-8F9C-7742F205CD65}" dt="2023-10-04T16:05:06.226" v="223" actId="1076"/>
          <ac:spMkLst>
            <pc:docMk/>
            <pc:sldMk cId="1602600511" sldId="271"/>
            <ac:spMk id="23" creationId="{087BBBC2-2215-F4E6-659B-A6540810E23A}"/>
          </ac:spMkLst>
        </pc:spChg>
        <pc:spChg chg="add mod">
          <ac:chgData name="Andrey Sidorov" userId="2647c7f5ffed0661" providerId="LiveId" clId="{374049E7-F064-4340-8F9C-7742F205CD65}" dt="2023-10-04T16:05:06.226" v="223" actId="1076"/>
          <ac:spMkLst>
            <pc:docMk/>
            <pc:sldMk cId="1602600511" sldId="271"/>
            <ac:spMk id="24" creationId="{A42760EA-6AE0-9F05-3640-2AD1887A23AD}"/>
          </ac:spMkLst>
        </pc:spChg>
        <pc:spChg chg="add mod">
          <ac:chgData name="Andrey Sidorov" userId="2647c7f5ffed0661" providerId="LiveId" clId="{374049E7-F064-4340-8F9C-7742F205CD65}" dt="2023-10-04T16:05:06.226" v="223" actId="1076"/>
          <ac:spMkLst>
            <pc:docMk/>
            <pc:sldMk cId="1602600511" sldId="271"/>
            <ac:spMk id="25" creationId="{8D497162-AB7E-86B2-6E71-2EEA3298A891}"/>
          </ac:spMkLst>
        </pc:spChg>
        <pc:spChg chg="add mod">
          <ac:chgData name="Andrey Sidorov" userId="2647c7f5ffed0661" providerId="LiveId" clId="{374049E7-F064-4340-8F9C-7742F205CD65}" dt="2023-10-04T16:05:06.226" v="223" actId="1076"/>
          <ac:spMkLst>
            <pc:docMk/>
            <pc:sldMk cId="1602600511" sldId="271"/>
            <ac:spMk id="26" creationId="{31C05F88-7842-C58C-F50A-3C646299AF09}"/>
          </ac:spMkLst>
        </pc:spChg>
        <pc:spChg chg="add mod">
          <ac:chgData name="Andrey Sidorov" userId="2647c7f5ffed0661" providerId="LiveId" clId="{374049E7-F064-4340-8F9C-7742F205CD65}" dt="2023-10-04T16:05:06.226" v="223" actId="1076"/>
          <ac:spMkLst>
            <pc:docMk/>
            <pc:sldMk cId="1602600511" sldId="271"/>
            <ac:spMk id="27" creationId="{3951E2F3-9DB1-E288-895D-0783CB1279E8}"/>
          </ac:spMkLst>
        </pc:spChg>
        <pc:grpChg chg="mod">
          <ac:chgData name="Andrey Sidorov" userId="2647c7f5ffed0661" providerId="LiveId" clId="{374049E7-F064-4340-8F9C-7742F205CD65}" dt="2023-10-04T16:05:06.226" v="223" actId="1076"/>
          <ac:grpSpMkLst>
            <pc:docMk/>
            <pc:sldMk cId="1602600511" sldId="271"/>
            <ac:grpSpMk id="14" creationId="{522F39E8-57AD-CB11-99CC-E541D97CCD59}"/>
          </ac:grpSpMkLst>
        </pc:grpChg>
        <pc:picChg chg="del mod">
          <ac:chgData name="Andrey Sidorov" userId="2647c7f5ffed0661" providerId="LiveId" clId="{374049E7-F064-4340-8F9C-7742F205CD65}" dt="2023-10-04T16:03:04.360" v="214" actId="478"/>
          <ac:picMkLst>
            <pc:docMk/>
            <pc:sldMk cId="1602600511" sldId="271"/>
            <ac:picMk id="1026" creationId="{5EC16C5D-B056-1461-3A86-CA2A04CBCCAC}"/>
          </ac:picMkLst>
        </pc:picChg>
        <pc:cxnChg chg="add del mod">
          <ac:chgData name="Andrey Sidorov" userId="2647c7f5ffed0661" providerId="LiveId" clId="{374049E7-F064-4340-8F9C-7742F205CD65}" dt="2023-10-04T14:57:33.899" v="56" actId="478"/>
          <ac:cxnSpMkLst>
            <pc:docMk/>
            <pc:sldMk cId="1602600511" sldId="271"/>
            <ac:cxnSpMk id="9" creationId="{57DBDD9C-25D2-5C45-7E3C-2B14B067F6DF}"/>
          </ac:cxnSpMkLst>
        </pc:cxnChg>
        <pc:cxnChg chg="add del mod">
          <ac:chgData name="Andrey Sidorov" userId="2647c7f5ffed0661" providerId="LiveId" clId="{374049E7-F064-4340-8F9C-7742F205CD65}" dt="2023-10-04T14:58:05.827" v="58" actId="478"/>
          <ac:cxnSpMkLst>
            <pc:docMk/>
            <pc:sldMk cId="1602600511" sldId="271"/>
            <ac:cxnSpMk id="11" creationId="{3F6E25D3-15E4-67C5-FEAA-7F4CCE432B6C}"/>
          </ac:cxnSpMkLst>
        </pc:cxnChg>
        <pc:cxnChg chg="add del">
          <ac:chgData name="Andrey Sidorov" userId="2647c7f5ffed0661" providerId="LiveId" clId="{374049E7-F064-4340-8F9C-7742F205CD65}" dt="2023-10-04T14:58:38.037" v="60" actId="478"/>
          <ac:cxnSpMkLst>
            <pc:docMk/>
            <pc:sldMk cId="1602600511" sldId="271"/>
            <ac:cxnSpMk id="20" creationId="{76D721CB-7834-F33D-7615-68AAD1816429}"/>
          </ac:cxnSpMkLst>
        </pc:cxnChg>
      </pc:sldChg>
      <pc:sldChg chg="modSp add mod">
        <pc:chgData name="Andrey Sidorov" userId="2647c7f5ffed0661" providerId="LiveId" clId="{374049E7-F064-4340-8F9C-7742F205CD65}" dt="2023-10-05T16:08:14.145" v="312" actId="123"/>
        <pc:sldMkLst>
          <pc:docMk/>
          <pc:sldMk cId="1634477220" sldId="272"/>
        </pc:sldMkLst>
        <pc:spChg chg="mod">
          <ac:chgData name="Andrey Sidorov" userId="2647c7f5ffed0661" providerId="LiveId" clId="{374049E7-F064-4340-8F9C-7742F205CD65}" dt="2023-10-05T16:05:24.451" v="269" actId="20577"/>
          <ac:spMkLst>
            <pc:docMk/>
            <pc:sldMk cId="1634477220" sldId="272"/>
            <ac:spMk id="2" creationId="{6164C1DD-A970-B0E6-160B-C4497B5497D0}"/>
          </ac:spMkLst>
        </pc:spChg>
        <pc:spChg chg="mod">
          <ac:chgData name="Andrey Sidorov" userId="2647c7f5ffed0661" providerId="LiveId" clId="{374049E7-F064-4340-8F9C-7742F205CD65}" dt="2023-10-05T16:08:14.145" v="312" actId="123"/>
          <ac:spMkLst>
            <pc:docMk/>
            <pc:sldMk cId="1634477220" sldId="272"/>
            <ac:spMk id="6" creationId="{E6524125-F192-952A-68BE-ED2B6B06DA11}"/>
          </ac:spMkLst>
        </pc:spChg>
      </pc:sldChg>
      <pc:sldChg chg="modSp add mod">
        <pc:chgData name="Andrey Sidorov" userId="2647c7f5ffed0661" providerId="LiveId" clId="{374049E7-F064-4340-8F9C-7742F205CD65}" dt="2023-10-05T16:10:03.477" v="356" actId="14100"/>
        <pc:sldMkLst>
          <pc:docMk/>
          <pc:sldMk cId="647335145" sldId="273"/>
        </pc:sldMkLst>
        <pc:spChg chg="mod">
          <ac:chgData name="Andrey Sidorov" userId="2647c7f5ffed0661" providerId="LiveId" clId="{374049E7-F064-4340-8F9C-7742F205CD65}" dt="2023-10-05T16:09:01.146" v="334" actId="20577"/>
          <ac:spMkLst>
            <pc:docMk/>
            <pc:sldMk cId="647335145" sldId="273"/>
            <ac:spMk id="2" creationId="{6164C1DD-A970-B0E6-160B-C4497B5497D0}"/>
          </ac:spMkLst>
        </pc:spChg>
        <pc:spChg chg="mod">
          <ac:chgData name="Andrey Sidorov" userId="2647c7f5ffed0661" providerId="LiveId" clId="{374049E7-F064-4340-8F9C-7742F205CD65}" dt="2023-10-05T16:10:03.477" v="356" actId="14100"/>
          <ac:spMkLst>
            <pc:docMk/>
            <pc:sldMk cId="647335145" sldId="273"/>
            <ac:spMk id="6" creationId="{E6524125-F192-952A-68BE-ED2B6B06DA11}"/>
          </ac:spMkLst>
        </pc:spChg>
      </pc:sldChg>
      <pc:sldChg chg="modSp add mod">
        <pc:chgData name="Andrey Sidorov" userId="2647c7f5ffed0661" providerId="LiveId" clId="{374049E7-F064-4340-8F9C-7742F205CD65}" dt="2023-10-05T16:15:11.487" v="414" actId="1076"/>
        <pc:sldMkLst>
          <pc:docMk/>
          <pc:sldMk cId="1744047445" sldId="274"/>
        </pc:sldMkLst>
        <pc:spChg chg="mod">
          <ac:chgData name="Andrey Sidorov" userId="2647c7f5ffed0661" providerId="LiveId" clId="{374049E7-F064-4340-8F9C-7742F205CD65}" dt="2023-10-05T16:14:20.052" v="391" actId="20577"/>
          <ac:spMkLst>
            <pc:docMk/>
            <pc:sldMk cId="1744047445" sldId="274"/>
            <ac:spMk id="2" creationId="{6164C1DD-A970-B0E6-160B-C4497B5497D0}"/>
          </ac:spMkLst>
        </pc:spChg>
        <pc:spChg chg="mod">
          <ac:chgData name="Andrey Sidorov" userId="2647c7f5ffed0661" providerId="LiveId" clId="{374049E7-F064-4340-8F9C-7742F205CD65}" dt="2023-10-05T16:15:11.487" v="414" actId="1076"/>
          <ac:spMkLst>
            <pc:docMk/>
            <pc:sldMk cId="1744047445" sldId="274"/>
            <ac:spMk id="6" creationId="{E6524125-F192-952A-68BE-ED2B6B06DA11}"/>
          </ac:spMkLst>
        </pc:spChg>
      </pc:sldChg>
      <pc:sldChg chg="addSp modSp add mod ord">
        <pc:chgData name="Andrey Sidorov" userId="2647c7f5ffed0661" providerId="LiveId" clId="{374049E7-F064-4340-8F9C-7742F205CD65}" dt="2023-10-05T16:43:56.106" v="569" actId="27636"/>
        <pc:sldMkLst>
          <pc:docMk/>
          <pc:sldMk cId="570976122" sldId="275"/>
        </pc:sldMkLst>
        <pc:spChg chg="mod">
          <ac:chgData name="Andrey Sidorov" userId="2647c7f5ffed0661" providerId="LiveId" clId="{374049E7-F064-4340-8F9C-7742F205CD65}" dt="2023-10-05T16:11:31.156" v="374" actId="20577"/>
          <ac:spMkLst>
            <pc:docMk/>
            <pc:sldMk cId="570976122" sldId="275"/>
            <ac:spMk id="2" creationId="{6164C1DD-A970-B0E6-160B-C4497B5497D0}"/>
          </ac:spMkLst>
        </pc:spChg>
        <pc:spChg chg="add mod">
          <ac:chgData name="Andrey Sidorov" userId="2647c7f5ffed0661" providerId="LiveId" clId="{374049E7-F064-4340-8F9C-7742F205CD65}" dt="2023-10-05T16:41:52.159" v="548" actId="1076"/>
          <ac:spMkLst>
            <pc:docMk/>
            <pc:sldMk cId="570976122" sldId="275"/>
            <ac:spMk id="3" creationId="{FC833151-237F-64BD-7D68-DCF86A4405AC}"/>
          </ac:spMkLst>
        </pc:spChg>
        <pc:spChg chg="add mod">
          <ac:chgData name="Andrey Sidorov" userId="2647c7f5ffed0661" providerId="LiveId" clId="{374049E7-F064-4340-8F9C-7742F205CD65}" dt="2023-10-05T16:43:56.106" v="569" actId="27636"/>
          <ac:spMkLst>
            <pc:docMk/>
            <pc:sldMk cId="570976122" sldId="275"/>
            <ac:spMk id="4" creationId="{FAC6D511-39BC-5E34-9649-11574C6673D4}"/>
          </ac:spMkLst>
        </pc:spChg>
        <pc:spChg chg="mod">
          <ac:chgData name="Andrey Sidorov" userId="2647c7f5ffed0661" providerId="LiveId" clId="{374049E7-F064-4340-8F9C-7742F205CD65}" dt="2023-10-05T16:43:09.459" v="560" actId="207"/>
          <ac:spMkLst>
            <pc:docMk/>
            <pc:sldMk cId="570976122" sldId="275"/>
            <ac:spMk id="6" creationId="{E6524125-F192-952A-68BE-ED2B6B06DA11}"/>
          </ac:spMkLst>
        </pc:spChg>
      </pc:sldChg>
      <pc:sldChg chg="addSp delSp modSp add mod ord">
        <pc:chgData name="Andrey Sidorov" userId="2647c7f5ffed0661" providerId="LiveId" clId="{374049E7-F064-4340-8F9C-7742F205CD65}" dt="2023-10-05T16:55:38.108" v="665" actId="207"/>
        <pc:sldMkLst>
          <pc:docMk/>
          <pc:sldMk cId="4125333120" sldId="276"/>
        </pc:sldMkLst>
        <pc:spChg chg="mod">
          <ac:chgData name="Andrey Sidorov" userId="2647c7f5ffed0661" providerId="LiveId" clId="{374049E7-F064-4340-8F9C-7742F205CD65}" dt="2023-10-05T16:15:29.017" v="422" actId="20577"/>
          <ac:spMkLst>
            <pc:docMk/>
            <pc:sldMk cId="4125333120" sldId="276"/>
            <ac:spMk id="2" creationId="{6164C1DD-A970-B0E6-160B-C4497B5497D0}"/>
          </ac:spMkLst>
        </pc:spChg>
        <pc:spChg chg="add mod">
          <ac:chgData name="Andrey Sidorov" userId="2647c7f5ffed0661" providerId="LiveId" clId="{374049E7-F064-4340-8F9C-7742F205CD65}" dt="2023-10-05T16:55:38.108" v="665" actId="207"/>
          <ac:spMkLst>
            <pc:docMk/>
            <pc:sldMk cId="4125333120" sldId="276"/>
            <ac:spMk id="4" creationId="{3A846BD1-C626-850E-91B7-82F13EA35150}"/>
          </ac:spMkLst>
        </pc:spChg>
        <pc:spChg chg="del">
          <ac:chgData name="Andrey Sidorov" userId="2647c7f5ffed0661" providerId="LiveId" clId="{374049E7-F064-4340-8F9C-7742F205CD65}" dt="2023-10-05T16:51:03.896" v="627" actId="478"/>
          <ac:spMkLst>
            <pc:docMk/>
            <pc:sldMk cId="4125333120" sldId="276"/>
            <ac:spMk id="6" creationId="{E6524125-F192-952A-68BE-ED2B6B06DA11}"/>
          </ac:spMkLst>
        </pc:spChg>
      </pc:sldChg>
      <pc:sldChg chg="modSp add mod">
        <pc:chgData name="Andrey Sidorov" userId="2647c7f5ffed0661" providerId="LiveId" clId="{374049E7-F064-4340-8F9C-7742F205CD65}" dt="2023-10-05T16:17:10.455" v="475" actId="14100"/>
        <pc:sldMkLst>
          <pc:docMk/>
          <pc:sldMk cId="3572037688" sldId="277"/>
        </pc:sldMkLst>
        <pc:spChg chg="mod">
          <ac:chgData name="Andrey Sidorov" userId="2647c7f5ffed0661" providerId="LiveId" clId="{374049E7-F064-4340-8F9C-7742F205CD65}" dt="2023-10-05T16:16:16.971" v="435" actId="20577"/>
          <ac:spMkLst>
            <pc:docMk/>
            <pc:sldMk cId="3572037688" sldId="277"/>
            <ac:spMk id="2" creationId="{6164C1DD-A970-B0E6-160B-C4497B5497D0}"/>
          </ac:spMkLst>
        </pc:spChg>
        <pc:spChg chg="mod">
          <ac:chgData name="Andrey Sidorov" userId="2647c7f5ffed0661" providerId="LiveId" clId="{374049E7-F064-4340-8F9C-7742F205CD65}" dt="2023-10-05T16:17:10.455" v="475" actId="14100"/>
          <ac:spMkLst>
            <pc:docMk/>
            <pc:sldMk cId="3572037688" sldId="277"/>
            <ac:spMk id="6" creationId="{E6524125-F192-952A-68BE-ED2B6B06DA11}"/>
          </ac:spMkLst>
        </pc:spChg>
      </pc:sldChg>
      <pc:sldChg chg="addSp delSp modSp add mod">
        <pc:chgData name="Andrey Sidorov" userId="2647c7f5ffed0661" providerId="LiveId" clId="{374049E7-F064-4340-8F9C-7742F205CD65}" dt="2023-10-05T17:00:33.157" v="712" actId="1076"/>
        <pc:sldMkLst>
          <pc:docMk/>
          <pc:sldMk cId="2127223051" sldId="278"/>
        </pc:sldMkLst>
        <pc:spChg chg="mod">
          <ac:chgData name="Andrey Sidorov" userId="2647c7f5ffed0661" providerId="LiveId" clId="{374049E7-F064-4340-8F9C-7742F205CD65}" dt="2023-10-05T16:17:32.856" v="484" actId="20577"/>
          <ac:spMkLst>
            <pc:docMk/>
            <pc:sldMk cId="2127223051" sldId="278"/>
            <ac:spMk id="2" creationId="{6164C1DD-A970-B0E6-160B-C4497B5497D0}"/>
          </ac:spMkLst>
        </pc:spChg>
        <pc:spChg chg="del">
          <ac:chgData name="Andrey Sidorov" userId="2647c7f5ffed0661" providerId="LiveId" clId="{374049E7-F064-4340-8F9C-7742F205CD65}" dt="2023-10-05T17:00:28.084" v="710" actId="478"/>
          <ac:spMkLst>
            <pc:docMk/>
            <pc:sldMk cId="2127223051" sldId="278"/>
            <ac:spMk id="6" creationId="{E6524125-F192-952A-68BE-ED2B6B06DA11}"/>
          </ac:spMkLst>
        </pc:spChg>
        <pc:picChg chg="add mod">
          <ac:chgData name="Andrey Sidorov" userId="2647c7f5ffed0661" providerId="LiveId" clId="{374049E7-F064-4340-8F9C-7742F205CD65}" dt="2023-10-05T17:00:33.157" v="712" actId="1076"/>
          <ac:picMkLst>
            <pc:docMk/>
            <pc:sldMk cId="2127223051" sldId="278"/>
            <ac:picMk id="4" creationId="{624DD323-EB83-BF12-D3E7-C4B8426C5F3F}"/>
          </ac:picMkLst>
        </pc:picChg>
      </pc:sldChg>
      <pc:sldChg chg="modSp add mod">
        <pc:chgData name="Andrey Sidorov" userId="2647c7f5ffed0661" providerId="LiveId" clId="{374049E7-F064-4340-8F9C-7742F205CD65}" dt="2023-10-05T16:20:10.202" v="533" actId="1076"/>
        <pc:sldMkLst>
          <pc:docMk/>
          <pc:sldMk cId="224666801" sldId="279"/>
        </pc:sldMkLst>
        <pc:spChg chg="mod">
          <ac:chgData name="Andrey Sidorov" userId="2647c7f5ffed0661" providerId="LiveId" clId="{374049E7-F064-4340-8F9C-7742F205CD65}" dt="2023-10-05T16:18:40.595" v="501" actId="20577"/>
          <ac:spMkLst>
            <pc:docMk/>
            <pc:sldMk cId="224666801" sldId="279"/>
            <ac:spMk id="2" creationId="{6164C1DD-A970-B0E6-160B-C4497B5497D0}"/>
          </ac:spMkLst>
        </pc:spChg>
        <pc:spChg chg="mod">
          <ac:chgData name="Andrey Sidorov" userId="2647c7f5ffed0661" providerId="LiveId" clId="{374049E7-F064-4340-8F9C-7742F205CD65}" dt="2023-10-05T16:20:10.202" v="533" actId="1076"/>
          <ac:spMkLst>
            <pc:docMk/>
            <pc:sldMk cId="224666801" sldId="279"/>
            <ac:spMk id="6" creationId="{E6524125-F192-952A-68BE-ED2B6B06DA11}"/>
          </ac:spMkLst>
        </pc:spChg>
      </pc:sldChg>
      <pc:sldChg chg="addSp delSp modSp add mod">
        <pc:chgData name="Andrey Sidorov" userId="2647c7f5ffed0661" providerId="LiveId" clId="{374049E7-F064-4340-8F9C-7742F205CD65}" dt="2023-10-05T16:37:16.859" v="546" actId="1076"/>
        <pc:sldMkLst>
          <pc:docMk/>
          <pc:sldMk cId="3973798669" sldId="280"/>
        </pc:sldMkLst>
        <pc:spChg chg="del">
          <ac:chgData name="Andrey Sidorov" userId="2647c7f5ffed0661" providerId="LiveId" clId="{374049E7-F064-4340-8F9C-7742F205CD65}" dt="2023-10-05T16:36:06.538" v="537" actId="478"/>
          <ac:spMkLst>
            <pc:docMk/>
            <pc:sldMk cId="3973798669" sldId="280"/>
            <ac:spMk id="2" creationId="{6164C1DD-A970-B0E6-160B-C4497B5497D0}"/>
          </ac:spMkLst>
        </pc:spChg>
        <pc:spChg chg="add del mod">
          <ac:chgData name="Andrey Sidorov" userId="2647c7f5ffed0661" providerId="LiveId" clId="{374049E7-F064-4340-8F9C-7742F205CD65}" dt="2023-10-05T16:36:08.530" v="538" actId="478"/>
          <ac:spMkLst>
            <pc:docMk/>
            <pc:sldMk cId="3973798669" sldId="280"/>
            <ac:spMk id="4" creationId="{534418ED-1AD7-DC54-DBD3-7FF66903AA5E}"/>
          </ac:spMkLst>
        </pc:spChg>
        <pc:spChg chg="del">
          <ac:chgData name="Andrey Sidorov" userId="2647c7f5ffed0661" providerId="LiveId" clId="{374049E7-F064-4340-8F9C-7742F205CD65}" dt="2023-10-05T16:36:10.327" v="539" actId="478"/>
          <ac:spMkLst>
            <pc:docMk/>
            <pc:sldMk cId="3973798669" sldId="280"/>
            <ac:spMk id="8" creationId="{B93FFA91-8D45-8897-0129-8882AAF93806}"/>
          </ac:spMkLst>
        </pc:spChg>
        <pc:picChg chg="add mod">
          <ac:chgData name="Andrey Sidorov" userId="2647c7f5ffed0661" providerId="LiveId" clId="{374049E7-F064-4340-8F9C-7742F205CD65}" dt="2023-10-05T16:37:16.859" v="546" actId="1076"/>
          <ac:picMkLst>
            <pc:docMk/>
            <pc:sldMk cId="3973798669" sldId="280"/>
            <ac:picMk id="6" creationId="{BC257DD8-16BA-4417-99D1-C6449525C8B5}"/>
          </ac:picMkLst>
        </pc:picChg>
      </pc:sldChg>
      <pc:sldChg chg="addSp delSp modSp add mod">
        <pc:chgData name="Andrey Sidorov" userId="2647c7f5ffed0661" providerId="LiveId" clId="{374049E7-F064-4340-8F9C-7742F205CD65}" dt="2023-10-05T16:45:09.501" v="575" actId="1076"/>
        <pc:sldMkLst>
          <pc:docMk/>
          <pc:sldMk cId="877512846" sldId="281"/>
        </pc:sldMkLst>
        <pc:spChg chg="del">
          <ac:chgData name="Andrey Sidorov" userId="2647c7f5ffed0661" providerId="LiveId" clId="{374049E7-F064-4340-8F9C-7742F205CD65}" dt="2023-10-05T16:44:20.444" v="571" actId="478"/>
          <ac:spMkLst>
            <pc:docMk/>
            <pc:sldMk cId="877512846" sldId="281"/>
            <ac:spMk id="4" creationId="{FAC6D511-39BC-5E34-9649-11574C6673D4}"/>
          </ac:spMkLst>
        </pc:spChg>
        <pc:spChg chg="del">
          <ac:chgData name="Andrey Sidorov" userId="2647c7f5ffed0661" providerId="LiveId" clId="{374049E7-F064-4340-8F9C-7742F205CD65}" dt="2023-10-05T16:44:22.303" v="572" actId="478"/>
          <ac:spMkLst>
            <pc:docMk/>
            <pc:sldMk cId="877512846" sldId="281"/>
            <ac:spMk id="6" creationId="{E6524125-F192-952A-68BE-ED2B6B06DA11}"/>
          </ac:spMkLst>
        </pc:spChg>
        <pc:spChg chg="add del mod">
          <ac:chgData name="Andrey Sidorov" userId="2647c7f5ffed0661" providerId="LiveId" clId="{374049E7-F064-4340-8F9C-7742F205CD65}" dt="2023-10-05T16:44:25.228" v="573" actId="478"/>
          <ac:spMkLst>
            <pc:docMk/>
            <pc:sldMk cId="877512846" sldId="281"/>
            <ac:spMk id="7" creationId="{4467848E-903E-CCB2-81BB-B7A0AAD99C4D}"/>
          </ac:spMkLst>
        </pc:spChg>
        <pc:picChg chg="add mod">
          <ac:chgData name="Andrey Sidorov" userId="2647c7f5ffed0661" providerId="LiveId" clId="{374049E7-F064-4340-8F9C-7742F205CD65}" dt="2023-10-05T16:45:09.501" v="575" actId="1076"/>
          <ac:picMkLst>
            <pc:docMk/>
            <pc:sldMk cId="877512846" sldId="281"/>
            <ac:picMk id="9" creationId="{E956B76C-DB4A-4FE9-5EAE-D94B6DCB9968}"/>
          </ac:picMkLst>
        </pc:picChg>
      </pc:sldChg>
      <pc:sldChg chg="addSp delSp modSp add mod ord">
        <pc:chgData name="Andrey Sidorov" userId="2647c7f5ffed0661" providerId="LiveId" clId="{374049E7-F064-4340-8F9C-7742F205CD65}" dt="2023-10-05T16:48:47.489" v="626" actId="14100"/>
        <pc:sldMkLst>
          <pc:docMk/>
          <pc:sldMk cId="3827006049" sldId="282"/>
        </pc:sldMkLst>
        <pc:spChg chg="mod">
          <ac:chgData name="Andrey Sidorov" userId="2647c7f5ffed0661" providerId="LiveId" clId="{374049E7-F064-4340-8F9C-7742F205CD65}" dt="2023-10-05T16:46:57.162" v="588" actId="20577"/>
          <ac:spMkLst>
            <pc:docMk/>
            <pc:sldMk cId="3827006049" sldId="282"/>
            <ac:spMk id="2" creationId="{6164C1DD-A970-B0E6-160B-C4497B5497D0}"/>
          </ac:spMkLst>
        </pc:spChg>
        <pc:spChg chg="mod">
          <ac:chgData name="Andrey Sidorov" userId="2647c7f5ffed0661" providerId="LiveId" clId="{374049E7-F064-4340-8F9C-7742F205CD65}" dt="2023-10-05T16:48:47.489" v="626" actId="14100"/>
          <ac:spMkLst>
            <pc:docMk/>
            <pc:sldMk cId="3827006049" sldId="282"/>
            <ac:spMk id="4" creationId="{FAC6D511-39BC-5E34-9649-11574C6673D4}"/>
          </ac:spMkLst>
        </pc:spChg>
        <pc:spChg chg="del">
          <ac:chgData name="Andrey Sidorov" userId="2647c7f5ffed0661" providerId="LiveId" clId="{374049E7-F064-4340-8F9C-7742F205CD65}" dt="2023-10-05T16:47:04.131" v="589" actId="478"/>
          <ac:spMkLst>
            <pc:docMk/>
            <pc:sldMk cId="3827006049" sldId="282"/>
            <ac:spMk id="6" creationId="{E6524125-F192-952A-68BE-ED2B6B06DA11}"/>
          </ac:spMkLst>
        </pc:spChg>
        <pc:spChg chg="add del mod">
          <ac:chgData name="Andrey Sidorov" userId="2647c7f5ffed0661" providerId="LiveId" clId="{374049E7-F064-4340-8F9C-7742F205CD65}" dt="2023-10-05T16:47:08.497" v="590" actId="478"/>
          <ac:spMkLst>
            <pc:docMk/>
            <pc:sldMk cId="3827006049" sldId="282"/>
            <ac:spMk id="7" creationId="{45657FCF-FE87-6592-8C0F-76E5355F67BD}"/>
          </ac:spMkLst>
        </pc:spChg>
      </pc:sldChg>
      <pc:sldChg chg="addSp modSp add mod">
        <pc:chgData name="Andrey Sidorov" userId="2647c7f5ffed0661" providerId="LiveId" clId="{374049E7-F064-4340-8F9C-7742F205CD65}" dt="2023-10-05T16:51:49.755" v="630" actId="1076"/>
        <pc:sldMkLst>
          <pc:docMk/>
          <pc:sldMk cId="4287360380" sldId="283"/>
        </pc:sldMkLst>
        <pc:picChg chg="add mod">
          <ac:chgData name="Andrey Sidorov" userId="2647c7f5ffed0661" providerId="LiveId" clId="{374049E7-F064-4340-8F9C-7742F205CD65}" dt="2023-10-05T16:51:49.755" v="630" actId="1076"/>
          <ac:picMkLst>
            <pc:docMk/>
            <pc:sldMk cId="4287360380" sldId="283"/>
            <ac:picMk id="4" creationId="{88C18F98-607D-5F9F-35C5-950DC7A47D21}"/>
          </ac:picMkLst>
        </pc:picChg>
      </pc:sldChg>
      <pc:sldChg chg="modSp add mod ord">
        <pc:chgData name="Andrey Sidorov" userId="2647c7f5ffed0661" providerId="LiveId" clId="{374049E7-F064-4340-8F9C-7742F205CD65}" dt="2023-10-05T16:58:13.933" v="709" actId="1076"/>
        <pc:sldMkLst>
          <pc:docMk/>
          <pc:sldMk cId="4120285330" sldId="284"/>
        </pc:sldMkLst>
        <pc:spChg chg="mod">
          <ac:chgData name="Andrey Sidorov" userId="2647c7f5ffed0661" providerId="LiveId" clId="{374049E7-F064-4340-8F9C-7742F205CD65}" dt="2023-10-05T16:56:47.967" v="679" actId="20577"/>
          <ac:spMkLst>
            <pc:docMk/>
            <pc:sldMk cId="4120285330" sldId="284"/>
            <ac:spMk id="2" creationId="{6164C1DD-A970-B0E6-160B-C4497B5497D0}"/>
          </ac:spMkLst>
        </pc:spChg>
        <pc:spChg chg="mod">
          <ac:chgData name="Andrey Sidorov" userId="2647c7f5ffed0661" providerId="LiveId" clId="{374049E7-F064-4340-8F9C-7742F205CD65}" dt="2023-10-05T16:58:13.933" v="709" actId="1076"/>
          <ac:spMkLst>
            <pc:docMk/>
            <pc:sldMk cId="4120285330" sldId="284"/>
            <ac:spMk id="4" creationId="{3A846BD1-C626-850E-91B7-82F13EA35150}"/>
          </ac:spMkLst>
        </pc:spChg>
      </pc:sldChg>
      <pc:sldChg chg="addSp delSp modSp add mod">
        <pc:chgData name="Andrey Sidorov" userId="2647c7f5ffed0661" providerId="LiveId" clId="{374049E7-F064-4340-8F9C-7742F205CD65}" dt="2023-10-05T17:02:27.843" v="735" actId="12"/>
        <pc:sldMkLst>
          <pc:docMk/>
          <pc:sldMk cId="2279397970" sldId="285"/>
        </pc:sldMkLst>
        <pc:spChg chg="add mod">
          <ac:chgData name="Andrey Sidorov" userId="2647c7f5ffed0661" providerId="LiveId" clId="{374049E7-F064-4340-8F9C-7742F205CD65}" dt="2023-10-05T17:02:27.843" v="735" actId="12"/>
          <ac:spMkLst>
            <pc:docMk/>
            <pc:sldMk cId="2279397970" sldId="285"/>
            <ac:spMk id="5" creationId="{E51FD5C6-7D4C-6D3C-A819-9CE31CF7C23C}"/>
          </ac:spMkLst>
        </pc:spChg>
        <pc:picChg chg="del">
          <ac:chgData name="Andrey Sidorov" userId="2647c7f5ffed0661" providerId="LiveId" clId="{374049E7-F064-4340-8F9C-7742F205CD65}" dt="2023-10-05T17:00:42.019" v="714" actId="478"/>
          <ac:picMkLst>
            <pc:docMk/>
            <pc:sldMk cId="2279397970" sldId="285"/>
            <ac:picMk id="4" creationId="{624DD323-EB83-BF12-D3E7-C4B8426C5F3F}"/>
          </ac:picMkLst>
        </pc:picChg>
      </pc:sldChg>
    </pc:docChg>
  </pc:docChgLst>
  <pc:docChgLst>
    <pc:chgData name="Andrey Sidorov" userId="2647c7f5ffed0661" providerId="LiveId" clId="{4573C07E-42C4-4558-9117-CA89849B3DE5}"/>
    <pc:docChg chg="undo custSel addSld delSld modSld">
      <pc:chgData name="Andrey Sidorov" userId="2647c7f5ffed0661" providerId="LiveId" clId="{4573C07E-42C4-4558-9117-CA89849B3DE5}" dt="2023-10-02T10:52:11.521" v="1271" actId="1076"/>
      <pc:docMkLst>
        <pc:docMk/>
      </pc:docMkLst>
      <pc:sldChg chg="modSp mod">
        <pc:chgData name="Andrey Sidorov" userId="2647c7f5ffed0661" providerId="LiveId" clId="{4573C07E-42C4-4558-9117-CA89849B3DE5}" dt="2023-10-02T09:05:31.290" v="30" actId="20577"/>
        <pc:sldMkLst>
          <pc:docMk/>
          <pc:sldMk cId="898715518" sldId="256"/>
        </pc:sldMkLst>
        <pc:spChg chg="mod">
          <ac:chgData name="Andrey Sidorov" userId="2647c7f5ffed0661" providerId="LiveId" clId="{4573C07E-42C4-4558-9117-CA89849B3DE5}" dt="2023-10-02T09:05:31.290" v="30" actId="20577"/>
          <ac:spMkLst>
            <pc:docMk/>
            <pc:sldMk cId="898715518" sldId="256"/>
            <ac:spMk id="3" creationId="{F653F668-6EA1-E636-9CD1-3555C2E5E4B7}"/>
          </ac:spMkLst>
        </pc:spChg>
      </pc:sldChg>
      <pc:sldChg chg="addSp delSp modSp mod">
        <pc:chgData name="Andrey Sidorov" userId="2647c7f5ffed0661" providerId="LiveId" clId="{4573C07E-42C4-4558-9117-CA89849B3DE5}" dt="2023-10-02T09:27:01.229" v="1038" actId="113"/>
        <pc:sldMkLst>
          <pc:docMk/>
          <pc:sldMk cId="815373783" sldId="260"/>
        </pc:sldMkLst>
        <pc:spChg chg="mod">
          <ac:chgData name="Andrey Sidorov" userId="2647c7f5ffed0661" providerId="LiveId" clId="{4573C07E-42C4-4558-9117-CA89849B3DE5}" dt="2023-10-02T09:09:35.708" v="66" actId="20577"/>
          <ac:spMkLst>
            <pc:docMk/>
            <pc:sldMk cId="815373783" sldId="260"/>
            <ac:spMk id="2" creationId="{6164C1DD-A970-B0E6-160B-C4497B5497D0}"/>
          </ac:spMkLst>
        </pc:spChg>
        <pc:spChg chg="del">
          <ac:chgData name="Andrey Sidorov" userId="2647c7f5ffed0661" providerId="LiveId" clId="{4573C07E-42C4-4558-9117-CA89849B3DE5}" dt="2023-10-02T09:06:00.021" v="34" actId="478"/>
          <ac:spMkLst>
            <pc:docMk/>
            <pc:sldMk cId="815373783" sldId="260"/>
            <ac:spMk id="3" creationId="{E0BB6F92-6498-3C43-57AA-BB2F4ADF680D}"/>
          </ac:spMkLst>
        </pc:spChg>
        <pc:spChg chg="del">
          <ac:chgData name="Andrey Sidorov" userId="2647c7f5ffed0661" providerId="LiveId" clId="{4573C07E-42C4-4558-9117-CA89849B3DE5}" dt="2023-10-02T09:05:55.806" v="33" actId="478"/>
          <ac:spMkLst>
            <pc:docMk/>
            <pc:sldMk cId="815373783" sldId="260"/>
            <ac:spMk id="5" creationId="{84AF5391-7635-7ED6-1A09-1A0BA8956278}"/>
          </ac:spMkLst>
        </pc:spChg>
        <pc:spChg chg="add del mod">
          <ac:chgData name="Andrey Sidorov" userId="2647c7f5ffed0661" providerId="LiveId" clId="{4573C07E-42C4-4558-9117-CA89849B3DE5}" dt="2023-10-02T09:09:40.351" v="67" actId="478"/>
          <ac:spMkLst>
            <pc:docMk/>
            <pc:sldMk cId="815373783" sldId="260"/>
            <ac:spMk id="6" creationId="{E6524125-F192-952A-68BE-ED2B6B06DA11}"/>
          </ac:spMkLst>
        </pc:spChg>
        <pc:spChg chg="add mod">
          <ac:chgData name="Andrey Sidorov" userId="2647c7f5ffed0661" providerId="LiveId" clId="{4573C07E-42C4-4558-9117-CA89849B3DE5}" dt="2023-10-02T09:27:01.229" v="1038" actId="113"/>
          <ac:spMkLst>
            <pc:docMk/>
            <pc:sldMk cId="815373783" sldId="260"/>
            <ac:spMk id="8" creationId="{B93FFA91-8D45-8897-0129-8882AAF93806}"/>
          </ac:spMkLst>
        </pc:spChg>
      </pc:sldChg>
      <pc:sldChg chg="del">
        <pc:chgData name="Andrey Sidorov" userId="2647c7f5ffed0661" providerId="LiveId" clId="{4573C07E-42C4-4558-9117-CA89849B3DE5}" dt="2023-10-02T09:05:45.881" v="31" actId="47"/>
        <pc:sldMkLst>
          <pc:docMk/>
          <pc:sldMk cId="558061659" sldId="261"/>
        </pc:sldMkLst>
      </pc:sldChg>
      <pc:sldChg chg="del">
        <pc:chgData name="Andrey Sidorov" userId="2647c7f5ffed0661" providerId="LiveId" clId="{4573C07E-42C4-4558-9117-CA89849B3DE5}" dt="2023-10-02T09:05:45.881" v="31" actId="47"/>
        <pc:sldMkLst>
          <pc:docMk/>
          <pc:sldMk cId="216937490" sldId="262"/>
        </pc:sldMkLst>
      </pc:sldChg>
      <pc:sldChg chg="del">
        <pc:chgData name="Andrey Sidorov" userId="2647c7f5ffed0661" providerId="LiveId" clId="{4573C07E-42C4-4558-9117-CA89849B3DE5}" dt="2023-10-02T09:05:45.881" v="31" actId="47"/>
        <pc:sldMkLst>
          <pc:docMk/>
          <pc:sldMk cId="3410017147" sldId="263"/>
        </pc:sldMkLst>
      </pc:sldChg>
      <pc:sldChg chg="del">
        <pc:chgData name="Andrey Sidorov" userId="2647c7f5ffed0661" providerId="LiveId" clId="{4573C07E-42C4-4558-9117-CA89849B3DE5}" dt="2023-10-02T09:05:45.881" v="31" actId="47"/>
        <pc:sldMkLst>
          <pc:docMk/>
          <pc:sldMk cId="1553024579" sldId="264"/>
        </pc:sldMkLst>
      </pc:sldChg>
      <pc:sldChg chg="del">
        <pc:chgData name="Andrey Sidorov" userId="2647c7f5ffed0661" providerId="LiveId" clId="{4573C07E-42C4-4558-9117-CA89849B3DE5}" dt="2023-10-02T09:05:45.881" v="31" actId="47"/>
        <pc:sldMkLst>
          <pc:docMk/>
          <pc:sldMk cId="84114440" sldId="265"/>
        </pc:sldMkLst>
      </pc:sldChg>
      <pc:sldChg chg="del">
        <pc:chgData name="Andrey Sidorov" userId="2647c7f5ffed0661" providerId="LiveId" clId="{4573C07E-42C4-4558-9117-CA89849B3DE5}" dt="2023-10-02T09:05:45.881" v="31" actId="47"/>
        <pc:sldMkLst>
          <pc:docMk/>
          <pc:sldMk cId="1045313128" sldId="266"/>
        </pc:sldMkLst>
      </pc:sldChg>
      <pc:sldChg chg="del">
        <pc:chgData name="Andrey Sidorov" userId="2647c7f5ffed0661" providerId="LiveId" clId="{4573C07E-42C4-4558-9117-CA89849B3DE5}" dt="2023-10-02T09:05:45.881" v="31" actId="47"/>
        <pc:sldMkLst>
          <pc:docMk/>
          <pc:sldMk cId="1525187217" sldId="267"/>
        </pc:sldMkLst>
      </pc:sldChg>
      <pc:sldChg chg="modSp mod">
        <pc:chgData name="Andrey Sidorov" userId="2647c7f5ffed0661" providerId="LiveId" clId="{4573C07E-42C4-4558-9117-CA89849B3DE5}" dt="2023-10-02T09:05:49.238" v="32" actId="20577"/>
        <pc:sldMkLst>
          <pc:docMk/>
          <pc:sldMk cId="2328322761" sldId="268"/>
        </pc:sldMkLst>
        <pc:spChg chg="mod">
          <ac:chgData name="Andrey Sidorov" userId="2647c7f5ffed0661" providerId="LiveId" clId="{4573C07E-42C4-4558-9117-CA89849B3DE5}" dt="2023-10-02T09:05:49.238" v="32" actId="20577"/>
          <ac:spMkLst>
            <pc:docMk/>
            <pc:sldMk cId="2328322761" sldId="268"/>
            <ac:spMk id="2" creationId="{6164C1DD-A970-B0E6-160B-C4497B5497D0}"/>
          </ac:spMkLst>
        </pc:spChg>
      </pc:sldChg>
      <pc:sldChg chg="addSp delSp modSp add mod">
        <pc:chgData name="Andrey Sidorov" userId="2647c7f5ffed0661" providerId="LiveId" clId="{4573C07E-42C4-4558-9117-CA89849B3DE5}" dt="2023-10-02T09:26:14.079" v="1031" actId="113"/>
        <pc:sldMkLst>
          <pc:docMk/>
          <pc:sldMk cId="3575757690" sldId="269"/>
        </pc:sldMkLst>
        <pc:spChg chg="add del mod">
          <ac:chgData name="Andrey Sidorov" userId="2647c7f5ffed0661" providerId="LiveId" clId="{4573C07E-42C4-4558-9117-CA89849B3DE5}" dt="2023-10-02T09:26:14.079" v="1031" actId="113"/>
          <ac:spMkLst>
            <pc:docMk/>
            <pc:sldMk cId="3575757690" sldId="269"/>
            <ac:spMk id="6" creationId="{E6524125-F192-952A-68BE-ED2B6B06DA11}"/>
          </ac:spMkLst>
        </pc:spChg>
        <pc:graphicFrameChg chg="add del mod ord modGraphic">
          <ac:chgData name="Andrey Sidorov" userId="2647c7f5ffed0661" providerId="LiveId" clId="{4573C07E-42C4-4558-9117-CA89849B3DE5}" dt="2023-10-02T09:11:45.939" v="77" actId="3680"/>
          <ac:graphicFrameMkLst>
            <pc:docMk/>
            <pc:sldMk cId="3575757690" sldId="269"/>
            <ac:graphicFrameMk id="3" creationId="{4A4984AF-D4C4-53F1-FDB2-C0A9D8B15031}"/>
          </ac:graphicFrameMkLst>
        </pc:graphicFrameChg>
      </pc:sldChg>
      <pc:sldChg chg="addSp delSp modSp add mod">
        <pc:chgData name="Andrey Sidorov" userId="2647c7f5ffed0661" providerId="LiveId" clId="{4573C07E-42C4-4558-9117-CA89849B3DE5}" dt="2023-10-02T10:06:55.719" v="1224" actId="1076"/>
        <pc:sldMkLst>
          <pc:docMk/>
          <pc:sldMk cId="1649882221" sldId="270"/>
        </pc:sldMkLst>
        <pc:spChg chg="mod">
          <ac:chgData name="Andrey Sidorov" userId="2647c7f5ffed0661" providerId="LiveId" clId="{4573C07E-42C4-4558-9117-CA89849B3DE5}" dt="2023-10-02T09:27:59.508" v="1079" actId="20577"/>
          <ac:spMkLst>
            <pc:docMk/>
            <pc:sldMk cId="1649882221" sldId="270"/>
            <ac:spMk id="2" creationId="{6164C1DD-A970-B0E6-160B-C4497B5497D0}"/>
          </ac:spMkLst>
        </pc:spChg>
        <pc:spChg chg="add del mod">
          <ac:chgData name="Andrey Sidorov" userId="2647c7f5ffed0661" providerId="LiveId" clId="{4573C07E-42C4-4558-9117-CA89849B3DE5}" dt="2023-10-02T09:28:14.318" v="1081" actId="478"/>
          <ac:spMkLst>
            <pc:docMk/>
            <pc:sldMk cId="1649882221" sldId="270"/>
            <ac:spMk id="4" creationId="{155AB94A-2440-F0A5-01A8-74E783F6E0BB}"/>
          </ac:spMkLst>
        </pc:spChg>
        <pc:spChg chg="add mod">
          <ac:chgData name="Andrey Sidorov" userId="2647c7f5ffed0661" providerId="LiveId" clId="{4573C07E-42C4-4558-9117-CA89849B3DE5}" dt="2023-10-02T10:06:55.316" v="1223" actId="688"/>
          <ac:spMkLst>
            <pc:docMk/>
            <pc:sldMk cId="1649882221" sldId="270"/>
            <ac:spMk id="5" creationId="{38D327DB-1579-EF62-B76A-49D44F005784}"/>
          </ac:spMkLst>
        </pc:spChg>
        <pc:spChg chg="del">
          <ac:chgData name="Andrey Sidorov" userId="2647c7f5ffed0661" providerId="LiveId" clId="{4573C07E-42C4-4558-9117-CA89849B3DE5}" dt="2023-10-02T09:28:10.061" v="1080" actId="478"/>
          <ac:spMkLst>
            <pc:docMk/>
            <pc:sldMk cId="1649882221" sldId="270"/>
            <ac:spMk id="6" creationId="{E6524125-F192-952A-68BE-ED2B6B06DA11}"/>
          </ac:spMkLst>
        </pc:spChg>
        <pc:spChg chg="add mod">
          <ac:chgData name="Andrey Sidorov" userId="2647c7f5ffed0661" providerId="LiveId" clId="{4573C07E-42C4-4558-9117-CA89849B3DE5}" dt="2023-10-02T09:30:43.822" v="1106" actId="1076"/>
          <ac:spMkLst>
            <pc:docMk/>
            <pc:sldMk cId="1649882221" sldId="270"/>
            <ac:spMk id="7" creationId="{431CFAEC-FA86-D938-1C67-A743F6333D33}"/>
          </ac:spMkLst>
        </pc:spChg>
        <pc:spChg chg="add mod">
          <ac:chgData name="Andrey Sidorov" userId="2647c7f5ffed0661" providerId="LiveId" clId="{4573C07E-42C4-4558-9117-CA89849B3DE5}" dt="2023-10-02T09:54:20.485" v="1160" actId="1076"/>
          <ac:spMkLst>
            <pc:docMk/>
            <pc:sldMk cId="1649882221" sldId="270"/>
            <ac:spMk id="8" creationId="{DBDB85F4-B19C-30CC-EDBA-DAEE74010CA7}"/>
          </ac:spMkLst>
        </pc:spChg>
        <pc:spChg chg="add mod ord">
          <ac:chgData name="Andrey Sidorov" userId="2647c7f5ffed0661" providerId="LiveId" clId="{4573C07E-42C4-4558-9117-CA89849B3DE5}" dt="2023-10-02T09:42:21.149" v="1123" actId="164"/>
          <ac:spMkLst>
            <pc:docMk/>
            <pc:sldMk cId="1649882221" sldId="270"/>
            <ac:spMk id="13" creationId="{05B59189-5572-9C09-5762-07FCC23B8732}"/>
          </ac:spMkLst>
        </pc:spChg>
        <pc:spChg chg="add mod">
          <ac:chgData name="Andrey Sidorov" userId="2647c7f5ffed0661" providerId="LiveId" clId="{4573C07E-42C4-4558-9117-CA89849B3DE5}" dt="2023-10-02T09:55:12.239" v="1172" actId="1076"/>
          <ac:spMkLst>
            <pc:docMk/>
            <pc:sldMk cId="1649882221" sldId="270"/>
            <ac:spMk id="15" creationId="{89D4DF0D-83E4-0FC9-E5BC-D9C8120BF863}"/>
          </ac:spMkLst>
        </pc:spChg>
        <pc:spChg chg="add mod">
          <ac:chgData name="Andrey Sidorov" userId="2647c7f5ffed0661" providerId="LiveId" clId="{4573C07E-42C4-4558-9117-CA89849B3DE5}" dt="2023-10-02T09:54:59.580" v="1171" actId="1076"/>
          <ac:spMkLst>
            <pc:docMk/>
            <pc:sldMk cId="1649882221" sldId="270"/>
            <ac:spMk id="16" creationId="{73919ABF-C187-48AA-55C3-0C1DEEF3BCFF}"/>
          </ac:spMkLst>
        </pc:spChg>
        <pc:spChg chg="add mod">
          <ac:chgData name="Andrey Sidorov" userId="2647c7f5ffed0661" providerId="LiveId" clId="{4573C07E-42C4-4558-9117-CA89849B3DE5}" dt="2023-10-02T09:53:58.938" v="1157" actId="1076"/>
          <ac:spMkLst>
            <pc:docMk/>
            <pc:sldMk cId="1649882221" sldId="270"/>
            <ac:spMk id="17" creationId="{061B24C2-6F73-11CD-0255-AA7C044DF980}"/>
          </ac:spMkLst>
        </pc:spChg>
        <pc:spChg chg="add mod">
          <ac:chgData name="Andrey Sidorov" userId="2647c7f5ffed0661" providerId="LiveId" clId="{4573C07E-42C4-4558-9117-CA89849B3DE5}" dt="2023-10-02T09:54:44.007" v="1167" actId="1076"/>
          <ac:spMkLst>
            <pc:docMk/>
            <pc:sldMk cId="1649882221" sldId="270"/>
            <ac:spMk id="18" creationId="{284BB05E-D3B2-1826-A5EB-B173194C445E}"/>
          </ac:spMkLst>
        </pc:spChg>
        <pc:spChg chg="add mod">
          <ac:chgData name="Andrey Sidorov" userId="2647c7f5ffed0661" providerId="LiveId" clId="{4573C07E-42C4-4558-9117-CA89849B3DE5}" dt="2023-10-02T09:54:44.007" v="1167" actId="1076"/>
          <ac:spMkLst>
            <pc:docMk/>
            <pc:sldMk cId="1649882221" sldId="270"/>
            <ac:spMk id="19" creationId="{8F2C5169-5224-03B3-3C26-540AED56A401}"/>
          </ac:spMkLst>
        </pc:spChg>
        <pc:spChg chg="add del mod">
          <ac:chgData name="Andrey Sidorov" userId="2647c7f5ffed0661" providerId="LiveId" clId="{4573C07E-42C4-4558-9117-CA89849B3DE5}" dt="2023-10-02T09:58:29.706" v="1202" actId="21"/>
          <ac:spMkLst>
            <pc:docMk/>
            <pc:sldMk cId="1649882221" sldId="270"/>
            <ac:spMk id="20" creationId="{5EC39503-A9C2-96B1-8AE7-49523491B81A}"/>
          </ac:spMkLst>
        </pc:spChg>
        <pc:grpChg chg="add mod">
          <ac:chgData name="Andrey Sidorov" userId="2647c7f5ffed0661" providerId="LiveId" clId="{4573C07E-42C4-4558-9117-CA89849B3DE5}" dt="2023-10-02T10:06:55.719" v="1224" actId="1076"/>
          <ac:grpSpMkLst>
            <pc:docMk/>
            <pc:sldMk cId="1649882221" sldId="270"/>
            <ac:grpSpMk id="14" creationId="{522F39E8-57AD-CB11-99CC-E541D97CCD59}"/>
          </ac:grpSpMkLst>
        </pc:grpChg>
        <pc:picChg chg="add del mod">
          <ac:chgData name="Andrey Sidorov" userId="2647c7f5ffed0661" providerId="LiveId" clId="{4573C07E-42C4-4558-9117-CA89849B3DE5}" dt="2023-10-02T09:33:15.885" v="1112" actId="478"/>
          <ac:picMkLst>
            <pc:docMk/>
            <pc:sldMk cId="1649882221" sldId="270"/>
            <ac:picMk id="10" creationId="{FF1FB52E-B90B-5304-6353-F7F1A6918674}"/>
          </ac:picMkLst>
        </pc:picChg>
        <pc:picChg chg="add mod">
          <ac:chgData name="Andrey Sidorov" userId="2647c7f5ffed0661" providerId="LiveId" clId="{4573C07E-42C4-4558-9117-CA89849B3DE5}" dt="2023-10-02T09:42:21.149" v="1123" actId="164"/>
          <ac:picMkLst>
            <pc:docMk/>
            <pc:sldMk cId="1649882221" sldId="270"/>
            <ac:picMk id="12" creationId="{B17B8353-6381-9E91-561E-21A4F91FDFE3}"/>
          </ac:picMkLst>
        </pc:picChg>
      </pc:sldChg>
      <pc:sldChg chg="addSp delSp modSp add mod">
        <pc:chgData name="Andrey Sidorov" userId="2647c7f5ffed0661" providerId="LiveId" clId="{4573C07E-42C4-4558-9117-CA89849B3DE5}" dt="2023-10-02T10:52:11.521" v="1271" actId="1076"/>
        <pc:sldMkLst>
          <pc:docMk/>
          <pc:sldMk cId="1602600511" sldId="271"/>
        </pc:sldMkLst>
        <pc:spChg chg="mod">
          <ac:chgData name="Andrey Sidorov" userId="2647c7f5ffed0661" providerId="LiveId" clId="{4573C07E-42C4-4558-9117-CA89849B3DE5}" dt="2023-10-02T10:08:20.435" v="1264" actId="20577"/>
          <ac:spMkLst>
            <pc:docMk/>
            <pc:sldMk cId="1602600511" sldId="271"/>
            <ac:spMk id="2" creationId="{6164C1DD-A970-B0E6-160B-C4497B5497D0}"/>
          </ac:spMkLst>
        </pc:spChg>
        <pc:spChg chg="add del mod">
          <ac:chgData name="Andrey Sidorov" userId="2647c7f5ffed0661" providerId="LiveId" clId="{4573C07E-42C4-4558-9117-CA89849B3DE5}" dt="2023-10-02T09:58:03.615" v="1200" actId="207"/>
          <ac:spMkLst>
            <pc:docMk/>
            <pc:sldMk cId="1602600511" sldId="271"/>
            <ac:spMk id="3" creationId="{046A9868-0DD0-8300-8ED1-D85A464F115B}"/>
          </ac:spMkLst>
        </pc:spChg>
        <pc:spChg chg="add mod">
          <ac:chgData name="Andrey Sidorov" userId="2647c7f5ffed0661" providerId="LiveId" clId="{4573C07E-42C4-4558-9117-CA89849B3DE5}" dt="2023-10-02T09:58:34.809" v="1204" actId="1076"/>
          <ac:spMkLst>
            <pc:docMk/>
            <pc:sldMk cId="1602600511" sldId="271"/>
            <ac:spMk id="4" creationId="{2C7A5FC0-ECAF-B16E-F169-B53AD1F4B672}"/>
          </ac:spMkLst>
        </pc:spChg>
        <pc:spChg chg="mod">
          <ac:chgData name="Andrey Sidorov" userId="2647c7f5ffed0661" providerId="LiveId" clId="{4573C07E-42C4-4558-9117-CA89849B3DE5}" dt="2023-10-02T10:08:43.981" v="1268" actId="1076"/>
          <ac:spMkLst>
            <pc:docMk/>
            <pc:sldMk cId="1602600511" sldId="271"/>
            <ac:spMk id="5" creationId="{38D327DB-1579-EF62-B76A-49D44F005784}"/>
          </ac:spMkLst>
        </pc:spChg>
        <pc:spChg chg="mod">
          <ac:chgData name="Andrey Sidorov" userId="2647c7f5ffed0661" providerId="LiveId" clId="{4573C07E-42C4-4558-9117-CA89849B3DE5}" dt="2023-10-02T09:55:41.957" v="1179" actId="1076"/>
          <ac:spMkLst>
            <pc:docMk/>
            <pc:sldMk cId="1602600511" sldId="271"/>
            <ac:spMk id="8" creationId="{DBDB85F4-B19C-30CC-EDBA-DAEE74010CA7}"/>
          </ac:spMkLst>
        </pc:spChg>
        <pc:spChg chg="mod">
          <ac:chgData name="Andrey Sidorov" userId="2647c7f5ffed0661" providerId="LiveId" clId="{4573C07E-42C4-4558-9117-CA89849B3DE5}" dt="2023-10-02T09:57:37.683" v="1196" actId="1076"/>
          <ac:spMkLst>
            <pc:docMk/>
            <pc:sldMk cId="1602600511" sldId="271"/>
            <ac:spMk id="17" creationId="{061B24C2-6F73-11CD-0255-AA7C044DF980}"/>
          </ac:spMkLst>
        </pc:spChg>
        <pc:spChg chg="mod">
          <ac:chgData name="Andrey Sidorov" userId="2647c7f5ffed0661" providerId="LiveId" clId="{4573C07E-42C4-4558-9117-CA89849B3DE5}" dt="2023-10-02T09:57:13.565" v="1193" actId="1076"/>
          <ac:spMkLst>
            <pc:docMk/>
            <pc:sldMk cId="1602600511" sldId="271"/>
            <ac:spMk id="18" creationId="{284BB05E-D3B2-1826-A5EB-B173194C445E}"/>
          </ac:spMkLst>
        </pc:spChg>
        <pc:spChg chg="del mod">
          <ac:chgData name="Andrey Sidorov" userId="2647c7f5ffed0661" providerId="LiveId" clId="{4573C07E-42C4-4558-9117-CA89849B3DE5}" dt="2023-10-02T09:57:09.988" v="1192" actId="478"/>
          <ac:spMkLst>
            <pc:docMk/>
            <pc:sldMk cId="1602600511" sldId="271"/>
            <ac:spMk id="19" creationId="{8F2C5169-5224-03B3-3C26-540AED56A401}"/>
          </ac:spMkLst>
        </pc:spChg>
        <pc:grpChg chg="mod">
          <ac:chgData name="Andrey Sidorov" userId="2647c7f5ffed0661" providerId="LiveId" clId="{4573C07E-42C4-4558-9117-CA89849B3DE5}" dt="2023-10-02T10:08:32.952" v="1265" actId="1076"/>
          <ac:grpSpMkLst>
            <pc:docMk/>
            <pc:sldMk cId="1602600511" sldId="271"/>
            <ac:grpSpMk id="14" creationId="{522F39E8-57AD-CB11-99CC-E541D97CCD59}"/>
          </ac:grpSpMkLst>
        </pc:grpChg>
        <pc:picChg chg="add mod">
          <ac:chgData name="Andrey Sidorov" userId="2647c7f5ffed0661" providerId="LiveId" clId="{4573C07E-42C4-4558-9117-CA89849B3DE5}" dt="2023-10-02T10:52:11.521" v="1271" actId="1076"/>
          <ac:picMkLst>
            <pc:docMk/>
            <pc:sldMk cId="1602600511" sldId="271"/>
            <ac:picMk id="1026" creationId="{5EC16C5D-B056-1461-3A86-CA2A04CBCC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9B7DF8D-3742-4E8D-9C99-88614DB1040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8FD199F-0B84-4520-B442-0F3076B68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63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DF8D-3742-4E8D-9C99-88614DB1040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199F-0B84-4520-B442-0F3076B68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97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B7DF8D-3742-4E8D-9C99-88614DB1040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FD199F-0B84-4520-B442-0F3076B68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29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B7DF8D-3742-4E8D-9C99-88614DB1040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FD199F-0B84-4520-B442-0F3076B689A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905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B7DF8D-3742-4E8D-9C99-88614DB1040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FD199F-0B84-4520-B442-0F3076B68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340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DF8D-3742-4E8D-9C99-88614DB1040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199F-0B84-4520-B442-0F3076B68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788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DF8D-3742-4E8D-9C99-88614DB1040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199F-0B84-4520-B442-0F3076B68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52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DF8D-3742-4E8D-9C99-88614DB1040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199F-0B84-4520-B442-0F3076B68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891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B7DF8D-3742-4E8D-9C99-88614DB1040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FD199F-0B84-4520-B442-0F3076B68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69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DF8D-3742-4E8D-9C99-88614DB1040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199F-0B84-4520-B442-0F3076B68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56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B7DF8D-3742-4E8D-9C99-88614DB1040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FD199F-0B84-4520-B442-0F3076B68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36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DF8D-3742-4E8D-9C99-88614DB1040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199F-0B84-4520-B442-0F3076B68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78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DF8D-3742-4E8D-9C99-88614DB1040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199F-0B84-4520-B442-0F3076B68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80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DF8D-3742-4E8D-9C99-88614DB1040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199F-0B84-4520-B442-0F3076B68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92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DF8D-3742-4E8D-9C99-88614DB1040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199F-0B84-4520-B442-0F3076B68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14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DF8D-3742-4E8D-9C99-88614DB1040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199F-0B84-4520-B442-0F3076B68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86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DF8D-3742-4E8D-9C99-88614DB1040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199F-0B84-4520-B442-0F3076B68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19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7DF8D-3742-4E8D-9C99-88614DB1040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199F-0B84-4520-B442-0F3076B68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893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6649D-DC82-8C59-ECF8-48017C5ED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Объектно-ориентированное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53F668-6EA1-E636-9CD1-3555C2E5E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1493"/>
            <a:ext cx="9144000" cy="526861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Язык программирования </a:t>
            </a:r>
            <a:r>
              <a:rPr lang="en-US" dirty="0"/>
              <a:t>C#</a:t>
            </a:r>
            <a:endParaRPr lang="ru-RU" dirty="0"/>
          </a:p>
          <a:p>
            <a:r>
              <a:rPr lang="en-US" dirty="0" err="1"/>
              <a:t>ASP.Net</a:t>
            </a:r>
            <a:r>
              <a:rPr lang="en-US" dirty="0"/>
              <a:t> Core Web App Model-View-Controller (</a:t>
            </a:r>
            <a:r>
              <a:rPr lang="en-US" b="1" dirty="0">
                <a:solidFill>
                  <a:srgbClr val="FFFF00"/>
                </a:solidFill>
              </a:rPr>
              <a:t>Visual Studio 2022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0A4E6BA-4890-40D5-E1A0-EB0B1E5F3C13}"/>
              </a:ext>
            </a:extLst>
          </p:cNvPr>
          <p:cNvSpPr txBox="1">
            <a:spLocks/>
          </p:cNvSpPr>
          <p:nvPr/>
        </p:nvSpPr>
        <p:spPr>
          <a:xfrm>
            <a:off x="5007044" y="4741346"/>
            <a:ext cx="4202749" cy="526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Сидоров Андрей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89871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B014B6-D2B4-E8DE-5F10-3A9D37E4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16030"/>
            <a:ext cx="11251361" cy="687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8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B6A26-0088-7AF0-10BF-5B015FFC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012273"/>
            <a:ext cx="8610600" cy="1293028"/>
          </a:xfrm>
        </p:spPr>
        <p:txBody>
          <a:bodyPr/>
          <a:lstStyle/>
          <a:p>
            <a:r>
              <a:rPr lang="ru-RU" dirty="0"/>
              <a:t>Добавление контроллера</a:t>
            </a:r>
          </a:p>
        </p:txBody>
      </p:sp>
    </p:spTree>
    <p:extLst>
      <p:ext uri="{BB962C8B-B14F-4D97-AF65-F5344CB8AC3E}">
        <p14:creationId xmlns:p14="http://schemas.microsoft.com/office/powerpoint/2010/main" val="405891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D3DD3B-5CB0-F859-60FF-19439F5A0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228153"/>
            <a:ext cx="6735115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8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A7D41D-0194-40A6-EF84-A5D4BD4F8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85750"/>
            <a:ext cx="909637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348F59-15A0-0C04-F7EA-221AEB4D4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319087"/>
            <a:ext cx="89630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16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A46DA3-09A8-3EE3-DE5D-8300C731A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79" y="301624"/>
            <a:ext cx="9812842" cy="62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9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B6A26-0088-7AF0-10BF-5B015FFC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012273"/>
            <a:ext cx="8610600" cy="1293028"/>
          </a:xfrm>
        </p:spPr>
        <p:txBody>
          <a:bodyPr/>
          <a:lstStyle/>
          <a:p>
            <a:r>
              <a:rPr lang="ru-RU" dirty="0"/>
              <a:t>Добавление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1896232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4908BF-4E84-4E36-BDF5-BE2256D7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407923"/>
            <a:ext cx="8178800" cy="5649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E6C309-DE00-A2B3-015E-DD66ABB222EC}"/>
              </a:ext>
            </a:extLst>
          </p:cNvPr>
          <p:cNvSpPr txBox="1"/>
          <p:nvPr/>
        </p:nvSpPr>
        <p:spPr>
          <a:xfrm>
            <a:off x="2108200" y="6108700"/>
            <a:ext cx="824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 Создать папку </a:t>
            </a:r>
            <a:r>
              <a:rPr lang="en-US" dirty="0"/>
              <a:t>Views/</a:t>
            </a:r>
            <a:r>
              <a:rPr lang="en-US" dirty="0">
                <a:solidFill>
                  <a:srgbClr val="FFFF00"/>
                </a:solidFill>
              </a:rPr>
              <a:t>Test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85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486529-0A65-B09D-CD2E-3C9617490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85750"/>
            <a:ext cx="909637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6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667B11-A7CF-D818-0285-B84C46A40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319087"/>
            <a:ext cx="89630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1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B6A26-0088-7AF0-10BF-5B015FFC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012273"/>
            <a:ext cx="8610600" cy="1293028"/>
          </a:xfrm>
        </p:spPr>
        <p:txBody>
          <a:bodyPr/>
          <a:lstStyle/>
          <a:p>
            <a:r>
              <a:rPr lang="ru-RU" dirty="0"/>
              <a:t>Создание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71369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993BEC-CF24-4A0E-E7F8-82C6F181F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959" y="495300"/>
            <a:ext cx="3970081" cy="2781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FCC45D-E131-5E00-8F65-D6FF34EAA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4" y="3429000"/>
            <a:ext cx="96583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85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A532A4-6A55-917B-0AA9-4B75730DF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400050"/>
            <a:ext cx="99155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63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B6A26-0088-7AF0-10BF-5B015FFC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3012273"/>
            <a:ext cx="8610600" cy="1293028"/>
          </a:xfrm>
        </p:spPr>
        <p:txBody>
          <a:bodyPr/>
          <a:lstStyle/>
          <a:p>
            <a:r>
              <a:rPr lang="ru-RU" dirty="0"/>
              <a:t>Добавление НАВИГАЦИИ</a:t>
            </a:r>
          </a:p>
        </p:txBody>
      </p:sp>
    </p:spTree>
    <p:extLst>
      <p:ext uri="{BB962C8B-B14F-4D97-AF65-F5344CB8AC3E}">
        <p14:creationId xmlns:p14="http://schemas.microsoft.com/office/powerpoint/2010/main" val="1030105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8861D8-2B31-4F68-A40E-928F9A993902}"/>
              </a:ext>
            </a:extLst>
          </p:cNvPr>
          <p:cNvSpPr txBox="1"/>
          <p:nvPr/>
        </p:nvSpPr>
        <p:spPr>
          <a:xfrm>
            <a:off x="165100" y="1443841"/>
            <a:ext cx="11861800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nav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="navbar navbar-expand-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sm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navbar-toggleable-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sm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navbar-light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bg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-white border-bottom box-shadow mb-3"&gt;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="container-fluid"&gt;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ru-RU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="navbar-collapse collapse d-</a:t>
            </a:r>
            <a:r>
              <a:rPr lang="en-US" sz="14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sm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-inline-flex justify-content-between"&gt;</a:t>
            </a:r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b="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ul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="navbar-nav flex-grow-1"&gt;</a:t>
            </a:r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="nav-item"&gt;</a:t>
            </a:r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="nav-link text-dark"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asp-area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=""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asp-controller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="Home"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asp-action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="Index"&gt;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Home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="nav-item"&gt;</a:t>
            </a:r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="nav-link text-dark"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asp-area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=""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asp-controller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="Home"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asp-action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="Privacy"&gt;</a:t>
            </a:r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Privacy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</a:t>
            </a:r>
            <a:r>
              <a:rPr lang="en-US" sz="1400" b="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li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="nav-item"&gt;</a:t>
            </a:r>
            <a:endParaRPr lang="en-US" sz="1400" b="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 </a:t>
            </a:r>
            <a:r>
              <a:rPr lang="en-US" sz="1400" b="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b="1" dirty="0">
                <a:solidFill>
                  <a:srgbClr val="80008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="nav-link text-dark"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asp-area</a:t>
            </a:r>
            <a:r>
              <a:rPr lang="en-US" sz="1400" b="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=""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asp-controller</a:t>
            </a:r>
            <a:r>
              <a:rPr lang="en-US" sz="1400" b="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="Test"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asp-action</a:t>
            </a:r>
            <a:r>
              <a:rPr lang="en-US" sz="1400" b="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="Index"&gt;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Test</a:t>
            </a:r>
            <a:r>
              <a:rPr lang="en-US" sz="1400" b="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en-US" sz="1400" b="1" dirty="0">
                <a:solidFill>
                  <a:srgbClr val="80008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a</a:t>
            </a:r>
            <a:r>
              <a:rPr lang="en-US" sz="1400" b="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</a:t>
            </a:r>
            <a:r>
              <a:rPr lang="en-US" sz="1400" b="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li</a:t>
            </a:r>
            <a:r>
              <a:rPr lang="en-US" sz="1400" b="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b="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ul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ascadia Mono" panose="020B0609020000020004" pitchFamily="49" charset="0"/>
              </a:rPr>
              <a:t>nav</a:t>
            </a:r>
            <a:r>
              <a:rPr lang="en-US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55988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7CC717-233E-3464-71C9-2823F7D6A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400050"/>
            <a:ext cx="99155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80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B6A26-0088-7AF0-10BF-5B015FFC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82486"/>
            <a:ext cx="9321800" cy="1293028"/>
          </a:xfrm>
        </p:spPr>
        <p:txBody>
          <a:bodyPr/>
          <a:lstStyle/>
          <a:p>
            <a:r>
              <a:rPr lang="ru-RU" dirty="0"/>
              <a:t>Добавление библиотеки </a:t>
            </a:r>
            <a:r>
              <a:rPr lang="en-US" dirty="0"/>
              <a:t>SQLite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64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40CB2D-94D1-D3C5-CCD5-4C9A53E4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50" y="1093608"/>
            <a:ext cx="6707450" cy="456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92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F8C4FF-9D29-153A-84A8-2EDA9EBB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8275" cy="53054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BD32F9-17D2-1D97-8A7C-682CC9DA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0" y="2336800"/>
            <a:ext cx="462915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63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C5D192-4CD5-37F5-4411-F227C113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776287"/>
            <a:ext cx="90582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62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B6A26-0088-7AF0-10BF-5B015FFC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00" y="2782486"/>
            <a:ext cx="8610600" cy="1293028"/>
          </a:xfrm>
        </p:spPr>
        <p:txBody>
          <a:bodyPr/>
          <a:lstStyle/>
          <a:p>
            <a:r>
              <a:rPr lang="ru-RU" dirty="0"/>
              <a:t>СОЗДАНИЕ МОДЕЛИ ДАННЫХ </a:t>
            </a:r>
            <a:r>
              <a:rPr lang="en-US" dirty="0"/>
              <a:t>CODE FIRST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28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12CBF7-CB1A-D464-FF58-62C0017B2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14312"/>
            <a:ext cx="96583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07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563445-CEC2-A433-28B5-E9661C18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551"/>
            <a:ext cx="12192000" cy="63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30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42781F-982E-D9F3-FE4F-7F3BB770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13" y="533400"/>
            <a:ext cx="10889974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80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E724F7-176E-B893-8930-A8585FA4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319087"/>
            <a:ext cx="89630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53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312066-DF8E-702E-7C95-1CC126D07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34" y="685800"/>
            <a:ext cx="10973595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43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DEC038-9757-1415-EB41-15545932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38" y="1352550"/>
            <a:ext cx="11460924" cy="415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92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B6A26-0088-7AF0-10BF-5B015FFC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00" y="2782486"/>
            <a:ext cx="8610600" cy="1293028"/>
          </a:xfrm>
        </p:spPr>
        <p:txBody>
          <a:bodyPr/>
          <a:lstStyle/>
          <a:p>
            <a:r>
              <a:rPr lang="ru-RU" dirty="0"/>
              <a:t>МИГРАЦИЯ ДАННЫХ В БД</a:t>
            </a:r>
          </a:p>
        </p:txBody>
      </p:sp>
    </p:spTree>
    <p:extLst>
      <p:ext uri="{BB962C8B-B14F-4D97-AF65-F5344CB8AC3E}">
        <p14:creationId xmlns:p14="http://schemas.microsoft.com/office/powerpoint/2010/main" val="3193201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B18A73-D3DF-79B6-4CFB-84180E03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3491"/>
            <a:ext cx="7810499" cy="612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44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8E22CA-2D3A-7921-038D-746C9C513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74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309895-1D9E-AE36-C7ED-1D7640A51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8" y="1816100"/>
            <a:ext cx="6969962" cy="2997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A74723-9067-8FF3-C0B9-3AFF689D3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807" y="1163519"/>
            <a:ext cx="4633355" cy="4530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CCEC6C-BEF4-AF65-E757-D034D0FE8EC4}"/>
              </a:ext>
            </a:extLst>
          </p:cNvPr>
          <p:cNvSpPr txBox="1"/>
          <p:nvPr/>
        </p:nvSpPr>
        <p:spPr>
          <a:xfrm>
            <a:off x="192838" y="1301324"/>
            <a:ext cx="69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Add-Migration –Name “Init”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33461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8B253A-7980-123C-BA23-00739D800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756256"/>
            <a:ext cx="10566401" cy="60064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C23D09-CA2A-A249-011F-8346575D96E3}"/>
              </a:ext>
            </a:extLst>
          </p:cNvPr>
          <p:cNvSpPr txBox="1"/>
          <p:nvPr/>
        </p:nvSpPr>
        <p:spPr>
          <a:xfrm>
            <a:off x="812799" y="272624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Update-Database –Context “</a:t>
            </a:r>
            <a:r>
              <a:rPr lang="en-US" b="1" dirty="0" err="1"/>
              <a:t>MyDBContext</a:t>
            </a:r>
            <a:r>
              <a:rPr lang="en-US" b="1" dirty="0"/>
              <a:t>”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0066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0E198F-299B-850A-FD1D-EF40E25C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33" y="157655"/>
            <a:ext cx="66294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7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6663FB-4B3A-F9A8-7FD7-B41859F22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74" y="1155700"/>
            <a:ext cx="10058397" cy="4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65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B6A26-0088-7AF0-10BF-5B015FFC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00" y="2782486"/>
            <a:ext cx="8610600" cy="1293028"/>
          </a:xfrm>
        </p:spPr>
        <p:txBody>
          <a:bodyPr/>
          <a:lstStyle/>
          <a:p>
            <a:r>
              <a:rPr lang="ru-RU" dirty="0"/>
              <a:t>ГЕНЕРАЦИЯ ФОРМЫ</a:t>
            </a:r>
            <a:r>
              <a:rPr lang="en-US" dirty="0"/>
              <a:t> </a:t>
            </a:r>
            <a:r>
              <a:rPr lang="ru-RU" dirty="0"/>
              <a:t>с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1187256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4403FE-C75D-BFAC-9D60-A24BB88F8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85750"/>
            <a:ext cx="909637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93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2C29F2-90FE-17A0-F4A0-185B21A12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2163"/>
            <a:ext cx="8351669" cy="529367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38502F-23CF-19C0-3083-C96A2BEA0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608" y="1432480"/>
            <a:ext cx="3845392" cy="399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422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1EB68E-E592-B94C-0195-69A3527CD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457200"/>
            <a:ext cx="9666746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83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F4CB1D-3A8D-4C53-24F0-63614728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754062"/>
            <a:ext cx="9277350" cy="56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086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F6B380-4915-8B61-9B29-22819C9CC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75" y="646168"/>
            <a:ext cx="9213850" cy="55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466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B6A26-0088-7AF0-10BF-5B015FFC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00" y="2782486"/>
            <a:ext cx="8610600" cy="1293028"/>
          </a:xfrm>
        </p:spPr>
        <p:txBody>
          <a:bodyPr/>
          <a:lstStyle/>
          <a:p>
            <a:r>
              <a:rPr lang="ru-RU" dirty="0"/>
              <a:t>РЕВИЗИЯ </a:t>
            </a:r>
            <a:br>
              <a:rPr lang="ru-RU" dirty="0"/>
            </a:br>
            <a:r>
              <a:rPr lang="ru-RU" dirty="0"/>
              <a:t>АВТОМАТИЧЕСКОГО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40659560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B99398-809A-3639-8E3F-211414FD7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55" y="0"/>
            <a:ext cx="11162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921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B6A26-0088-7AF0-10BF-5B015FFC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8610600" cy="1293028"/>
          </a:xfrm>
        </p:spPr>
        <p:txBody>
          <a:bodyPr/>
          <a:lstStyle/>
          <a:p>
            <a:r>
              <a:rPr lang="ru-RU" dirty="0"/>
              <a:t>ССЫЛКА НА ИСХОДНЫЙ КОД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521B9-A3EF-5C46-6B48-323D8A47D10E}"/>
              </a:ext>
            </a:extLst>
          </p:cNvPr>
          <p:cNvSpPr txBox="1"/>
          <p:nvPr/>
        </p:nvSpPr>
        <p:spPr>
          <a:xfrm>
            <a:off x="368300" y="5653459"/>
            <a:ext cx="11455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https://github.com/Andrey-1970/tyuiu.oop.SidorovAY.NetCoreWebAppMVC</a:t>
            </a:r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65E001-3C76-20CC-68B7-F828652A5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1158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2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4CE286-21C6-B6CB-E388-B99AEE004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59729"/>
            <a:ext cx="4148667" cy="55766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9DBD7E-3351-0189-AE95-8444218B0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03" y="759729"/>
            <a:ext cx="3967164" cy="557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060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4C1DD-A970-B0E6-160B-C4497B54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08" y="2782486"/>
            <a:ext cx="9931176" cy="1293028"/>
          </a:xfrm>
        </p:spPr>
        <p:txBody>
          <a:bodyPr>
            <a:normAutofit/>
          </a:bodyPr>
          <a:lstStyle/>
          <a:p>
            <a:r>
              <a:rPr lang="ru-RU" dirty="0"/>
              <a:t>Конец ЛЕКЦИИ </a:t>
            </a:r>
            <a:r>
              <a:rPr lang="en-US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32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16F1A6-66FA-00FB-0E41-B5347AC21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36" y="4618039"/>
            <a:ext cx="4181475" cy="20288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C66B65-1C07-4E25-B04F-BDDD3D1EE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214" y="4618039"/>
            <a:ext cx="5810250" cy="20764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2DFE8A-D6FA-52F3-7AC7-9D4F7BED0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36" y="1"/>
            <a:ext cx="10194928" cy="270351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EFCF41-B0CD-1B5D-53F9-19837B073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476" y="2703514"/>
            <a:ext cx="10194928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6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5661FF-E7B4-6D28-37E8-63DB46B8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36608"/>
            <a:ext cx="9220200" cy="63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8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A54E90-7E4A-544B-759B-50ABA8269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1" y="64941"/>
            <a:ext cx="9804400" cy="65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FC286D-E4C7-F95C-D59D-15C0894F2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55" y="0"/>
            <a:ext cx="11260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27038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1511</TotalTime>
  <Words>244</Words>
  <Application>Microsoft Office PowerPoint</Application>
  <PresentationFormat>Широкоэкранный</PresentationFormat>
  <Paragraphs>37</Paragraphs>
  <Slides>50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4" baseType="lpstr">
      <vt:lpstr>Arial</vt:lpstr>
      <vt:lpstr>Cascadia Mono</vt:lpstr>
      <vt:lpstr>Century Gothic</vt:lpstr>
      <vt:lpstr>След самолета</vt:lpstr>
      <vt:lpstr>Объектно-ориентированное программирование</vt:lpstr>
      <vt:lpstr>Создание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Добавление контроллера</vt:lpstr>
      <vt:lpstr>Презентация PowerPoint</vt:lpstr>
      <vt:lpstr>Презентация PowerPoint</vt:lpstr>
      <vt:lpstr>Презентация PowerPoint</vt:lpstr>
      <vt:lpstr>Презентация PowerPoint</vt:lpstr>
      <vt:lpstr>Добавление Страницы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Добавление НАВИГАЦИИ</vt:lpstr>
      <vt:lpstr>Презентация PowerPoint</vt:lpstr>
      <vt:lpstr>Презентация PowerPoint</vt:lpstr>
      <vt:lpstr>Добавление библиотеки SQLite</vt:lpstr>
      <vt:lpstr>Презентация PowerPoint</vt:lpstr>
      <vt:lpstr>Презентация PowerPoint</vt:lpstr>
      <vt:lpstr>Презентация PowerPoint</vt:lpstr>
      <vt:lpstr>СОЗДАНИЕ МОДЕЛИ ДАННЫХ CODE FIRST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МИГРАЦИЯ ДАННЫХ В БД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ГЕНЕРАЦИЯ ФОРМЫ с данными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РЕВИЗИЯ  АВТОМАТИЧЕСКОГО КОДА</vt:lpstr>
      <vt:lpstr>Презентация PowerPoint</vt:lpstr>
      <vt:lpstr>ССЫЛКА НА ИСХОДНЫЙ КОД</vt:lpstr>
      <vt:lpstr>Конец ЛЕКЦИИ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Sidorov</dc:creator>
  <cp:lastModifiedBy>Andrey Sidorov</cp:lastModifiedBy>
  <cp:revision>4</cp:revision>
  <dcterms:created xsi:type="dcterms:W3CDTF">2023-09-03T06:01:43Z</dcterms:created>
  <dcterms:modified xsi:type="dcterms:W3CDTF">2023-10-19T11:25:14Z</dcterms:modified>
</cp:coreProperties>
</file>