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3ad2c6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3ad2c6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ad2c65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3ad2c6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3ad2c6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13ad2c6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vr.info/developers/" TargetMode="External"/><Relationship Id="rId4" Type="http://schemas.openxmlformats.org/officeDocument/2006/relationships/hyperlink" Target="https://aframe.io/" TargetMode="External"/><Relationship Id="rId5" Type="http://schemas.openxmlformats.org/officeDocument/2006/relationships/hyperlink" Target="https://playcanvas.com/" TargetMode="External"/><Relationship Id="rId6" Type="http://schemas.openxmlformats.org/officeDocument/2006/relationships/hyperlink" Target="https://sketchfab.com/" TargetMode="External"/><Relationship Id="rId7" Type="http://schemas.openxmlformats.org/officeDocument/2006/relationships/hyperlink" Target="https://vizor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jquery.com/" TargetMode="External"/><Relationship Id="rId4" Type="http://schemas.openxmlformats.org/officeDocument/2006/relationships/hyperlink" Target="https://www.w3schools.com/jquery/" TargetMode="External"/><Relationship Id="rId5" Type="http://schemas.openxmlformats.org/officeDocument/2006/relationships/hyperlink" Target="http://try.jquery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lugins.jquery.com/" TargetMode="External"/><Relationship Id="rId4" Type="http://schemas.openxmlformats.org/officeDocument/2006/relationships/hyperlink" Target="https://learn.jquery.com/plugins/" TargetMode="External"/><Relationship Id="rId5" Type="http://schemas.openxmlformats.org/officeDocument/2006/relationships/hyperlink" Target="https://learn.jquery.com/jquery-u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ngularjs.org/" TargetMode="External"/><Relationship Id="rId4" Type="http://schemas.openxmlformats.org/officeDocument/2006/relationships/hyperlink" Target="https://www.w3schools.com/angular/" TargetMode="External"/><Relationship Id="rId5" Type="http://schemas.openxmlformats.org/officeDocument/2006/relationships/hyperlink" Target="https://www.tutorialspoint.com/angularj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mberjs.com/" TargetMode="External"/><Relationship Id="rId4" Type="http://schemas.openxmlformats.org/officeDocument/2006/relationships/hyperlink" Target="https://www.tutorialspoint.com/emberjs/index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knockoutjs.com/" TargetMode="External"/><Relationship Id="rId4" Type="http://schemas.openxmlformats.org/officeDocument/2006/relationships/hyperlink" Target="http://learn.knockoutjs.com/" TargetMode="External"/><Relationship Id="rId5" Type="http://schemas.openxmlformats.org/officeDocument/2006/relationships/hyperlink" Target="https://channel9.msdn.com/Events/MIX/MIX11/FRM0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acebook.github.io/react/" TargetMode="External"/><Relationship Id="rId4" Type="http://schemas.openxmlformats.org/officeDocument/2006/relationships/hyperlink" Target="https://www.tutorialspoint.com/reactjs/index.htm" TargetMode="External"/><Relationship Id="rId5" Type="http://schemas.openxmlformats.org/officeDocument/2006/relationships/hyperlink" Target="https://reactjs.net/" TargetMode="External"/><Relationship Id="rId6" Type="http://schemas.openxmlformats.org/officeDocument/2006/relationships/hyperlink" Target="https://react.rock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www.tutorialspoint.com/nodejs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JavaScript tools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-GB"/>
              <a:t>Frameworks, Libraries,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Reality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https://webvr.info/developers/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https://aframe.io/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https://playcanvas.com/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https://sketchfab.com/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https://vizor.io/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 of Contents</a:t>
            </a:r>
            <a:b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2100"/>
              <a:t>jQuery</a:t>
            </a:r>
            <a:endParaRPr sz="22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2200"/>
              <a:t>Angular.js</a:t>
            </a:r>
            <a:endParaRPr sz="22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Ember.js</a:t>
            </a:r>
            <a:endParaRPr sz="17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Knockout.js</a:t>
            </a:r>
            <a:endParaRPr sz="17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React.js</a:t>
            </a:r>
            <a:endParaRPr sz="17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Node.js</a:t>
            </a:r>
            <a:endParaRPr sz="17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VR</a:t>
            </a:r>
            <a:br>
              <a:rPr b="0" i="0" lang="en-GB" sz="1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7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jQuery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229875"/>
            <a:ext cx="85206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http://jquery.com/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https://www.w3schools.com/jquery/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http://try.jquery.com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jQuery plugins and tools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https://plugins.jquery.com/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https://learn.jquery.com/plugins/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https://learn.jquery.com/jquery-ui/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Angular.js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100" u="sng">
                <a:solidFill>
                  <a:schemeClr val="hlink"/>
                </a:solidFill>
                <a:hlinkClick r:id="rId3"/>
              </a:rPr>
              <a:t>https://angularjs.org/</a:t>
            </a:r>
            <a:endParaRPr sz="2100"/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100"/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100" u="sng">
                <a:solidFill>
                  <a:schemeClr val="hlink"/>
                </a:solidFill>
                <a:hlinkClick r:id="rId4"/>
              </a:rPr>
              <a:t>https://www.w3schools.com/angular/</a:t>
            </a:r>
            <a:endParaRPr sz="2100"/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100"/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100" u="sng">
                <a:solidFill>
                  <a:schemeClr val="hlink"/>
                </a:solidFill>
                <a:hlinkClick r:id="rId5"/>
              </a:rPr>
              <a:t>https://www.tutorialspoint.com/angularjs/</a:t>
            </a:r>
            <a:r>
              <a:rPr lang="en-GB" sz="2100"/>
              <a:t> 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Ember.js</a:t>
            </a:r>
            <a:b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https://emberjs.com/</a:t>
            </a:r>
            <a:r>
              <a:rPr lang="en-GB" sz="2200"/>
              <a:t> </a:t>
            </a:r>
            <a:endParaRPr sz="2200"/>
          </a:p>
          <a:p>
            <a: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200"/>
          </a:p>
          <a:p>
            <a: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4"/>
              </a:rPr>
              <a:t>https://www.tutorialspoint.com/emberjs/index.htm</a:t>
            </a:r>
            <a:endParaRPr sz="2200"/>
          </a:p>
          <a:p>
            <a: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200"/>
          </a:p>
          <a:p>
            <a: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Knockout.js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http://knockoutjs.com/</a:t>
            </a:r>
            <a:endParaRPr/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/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http://learn.knockoutjs.com/</a:t>
            </a:r>
            <a:endParaRPr/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/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https://channel9.msdn.com/Events/MIX/MIX11/FRM08</a:t>
            </a:r>
            <a:r>
              <a:rPr lang="en-GB"/>
              <a:t> (~25min)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React.js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066150"/>
            <a:ext cx="75348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https://facebook.github.io/react/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4"/>
              </a:rPr>
              <a:t>https://www.tutorialspoint.com/reactjs/index.htm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5"/>
              </a:rPr>
              <a:t>https://reactjs.net/</a:t>
            </a:r>
            <a:r>
              <a:rPr lang="en-GB" sz="2200"/>
              <a:t> 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6"/>
              </a:rPr>
              <a:t>https://react.rocks/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Node.js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066150"/>
            <a:ext cx="75348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900" u="sng">
                <a:solidFill>
                  <a:schemeClr val="hlink"/>
                </a:solidFill>
                <a:hlinkClick r:id="rId3"/>
              </a:rPr>
              <a:t>https://nodejs.org/en/</a:t>
            </a:r>
            <a:endParaRPr sz="2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600" u="sng">
                <a:solidFill>
                  <a:schemeClr val="hlink"/>
                </a:solidFill>
                <a:hlinkClick r:id="rId4"/>
              </a:rPr>
              <a:t>https://www.tutorialspoint.com/nodejs/index.htm</a:t>
            </a:r>
            <a:endParaRPr sz="2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