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338" r:id="rId2"/>
    <p:sldId id="335" r:id="rId3"/>
    <p:sldId id="521" r:id="rId4"/>
    <p:sldId id="529" r:id="rId5"/>
    <p:sldId id="528" r:id="rId6"/>
    <p:sldId id="530" r:id="rId7"/>
    <p:sldId id="527" r:id="rId8"/>
    <p:sldId id="531" r:id="rId9"/>
    <p:sldId id="526" r:id="rId10"/>
    <p:sldId id="532" r:id="rId11"/>
    <p:sldId id="525" r:id="rId12"/>
    <p:sldId id="533" r:id="rId13"/>
    <p:sldId id="524" r:id="rId14"/>
    <p:sldId id="534" r:id="rId15"/>
    <p:sldId id="523" r:id="rId16"/>
    <p:sldId id="535" r:id="rId17"/>
    <p:sldId id="522" r:id="rId18"/>
    <p:sldId id="536" r:id="rId19"/>
    <p:sldId id="520" r:id="rId20"/>
    <p:sldId id="456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rbel" panose="020B0503020204020204" pitchFamily="34" charset="0"/>
      <p:regular r:id="rId27"/>
      <p:bold r:id="rId28"/>
      <p:italic r:id="rId29"/>
      <p:boldItalic r:id="rId30"/>
    </p:embeddedFont>
    <p:embeddedFont>
      <p:font typeface="Lato" panose="020B0604020202020204" charset="0"/>
      <p:regular r:id="rId31"/>
      <p:bold r:id="rId32"/>
      <p:italic r:id="rId33"/>
      <p:boldItalic r:id="rId34"/>
    </p:embeddedFont>
    <p:embeddedFont>
      <p:font typeface="Montserrat" panose="020B0604020202020204" charset="-52"/>
      <p:regular r:id="rId35"/>
      <p:bold r:id="rId36"/>
      <p:italic r:id="rId37"/>
      <p:boldItalic r:id="rId38"/>
    </p:embeddedFont>
    <p:embeddedFont>
      <p:font typeface="Wingdings 2" panose="05020102010507070707" pitchFamily="18" charset="2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7722B103-20C1-4AB7-8C42-B6F3F26CF256}">
          <p14:sldIdLst>
            <p14:sldId id="338"/>
            <p14:sldId id="335"/>
          </p14:sldIdLst>
        </p14:section>
        <p14:section name="Content" id="{54F51BD7-9AD2-4B8E-8AA5-A47EB3FBBA1A}">
          <p14:sldIdLst>
            <p14:sldId id="521"/>
            <p14:sldId id="529"/>
            <p14:sldId id="528"/>
            <p14:sldId id="530"/>
            <p14:sldId id="527"/>
            <p14:sldId id="531"/>
            <p14:sldId id="526"/>
            <p14:sldId id="532"/>
            <p14:sldId id="525"/>
            <p14:sldId id="533"/>
            <p14:sldId id="524"/>
            <p14:sldId id="534"/>
            <p14:sldId id="523"/>
            <p14:sldId id="535"/>
            <p14:sldId id="522"/>
            <p14:sldId id="536"/>
            <p14:sldId id="520"/>
          </p14:sldIdLst>
        </p14:section>
        <p14:section name="Homework" id="{8FF2DE43-510E-467D-A0FD-3112C602D486}">
          <p14:sldIdLst>
            <p14:sldId id="4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561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tutorials/first-mvc-app/start-mv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8043" y="2127115"/>
            <a:ext cx="7879403" cy="1887166"/>
          </a:xfrm>
        </p:spPr>
        <p:txBody>
          <a:bodyPr/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9F83-0D41-4DDB-891C-05638F4F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42D4C-1D79-4621-A648-F18D473B6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042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A4849-E02A-4A14-AE47-8D08EA338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 Entity classes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7B9C08-4DD4-4A88-ABC1-968B9361E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351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43E1-982A-411A-86B1-26532953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07439-524B-4CE1-86C2-F952D4884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4256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A4849-E02A-4A14-AE47-8D08EA338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Migrations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7B9C08-4DD4-4A88-ABC1-968B9361E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526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2070-A5D0-479E-A658-5641940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02FFC-924E-4BA3-8D08-1D57E8846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899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A4849-E02A-4A14-AE47-8D08EA338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Scaffolding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7B9C08-4DD4-4A88-ABC1-968B9361E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9292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59B2-7245-4358-A851-AEA5DAA9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0BD9D-450D-4790-8BE3-08AD59428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9903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A4849-E02A-4A14-AE47-8D08EA338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CRUD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7B9C08-4DD4-4A88-ABC1-968B9361E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7936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576D-7636-4E36-A984-3E7B721C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28DC1-8553-4F05-BAEC-2F671CF77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952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A1A5-5E31-4B82-8424-A2C5D03E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1FDB2-A16C-4169-8D62-994E64D0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374843"/>
            <a:ext cx="10170170" cy="459692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https://docs.microsoft.com/en-us/aspnet/core/tutorials/first-mvc-app/start-mvc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499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27762"/>
            <a:ext cx="9385200" cy="497407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What is database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Code first and database first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Configuration and connection string</a:t>
            </a: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Database context class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DB Entity classes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Database Migrations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Scaffolding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5BB5-3F10-4F03-9744-321F8346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– Students, part 2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E41A4-8588-44BC-B023-FD2650C44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173804"/>
            <a:ext cx="9385200" cy="5453975"/>
          </a:xfrm>
        </p:spPr>
        <p:txBody>
          <a:bodyPr/>
          <a:lstStyle/>
          <a:p>
            <a:r>
              <a:rPr lang="en-US" sz="1600" dirty="0"/>
              <a:t>Create new ASP.NET Core MVC web project using the default template</a:t>
            </a:r>
          </a:p>
          <a:p>
            <a:r>
              <a:rPr lang="en-US" sz="1600" dirty="0"/>
              <a:t>Create a registration form with appropriate validation, containing following fields:</a:t>
            </a:r>
          </a:p>
          <a:p>
            <a:pPr lvl="1"/>
            <a:r>
              <a:rPr lang="en-US" sz="1400" dirty="0"/>
              <a:t>First name – string, required</a:t>
            </a:r>
          </a:p>
          <a:p>
            <a:pPr lvl="1"/>
            <a:r>
              <a:rPr lang="en-US" sz="1400" dirty="0"/>
              <a:t>Last name – string, required</a:t>
            </a:r>
          </a:p>
          <a:p>
            <a:pPr lvl="1"/>
            <a:r>
              <a:rPr lang="en-US" sz="1400" dirty="0"/>
              <a:t>Email – email, required</a:t>
            </a:r>
          </a:p>
          <a:p>
            <a:pPr lvl="1"/>
            <a:r>
              <a:rPr lang="en-US" sz="1400" dirty="0"/>
              <a:t>Gender – radio button with options man, woman, other</a:t>
            </a:r>
          </a:p>
          <a:p>
            <a:pPr lvl="1"/>
            <a:r>
              <a:rPr lang="en-US" sz="1400" dirty="0"/>
              <a:t>Subscribe me – checkbox, Boolean</a:t>
            </a:r>
          </a:p>
          <a:p>
            <a:pPr lvl="1"/>
            <a:r>
              <a:rPr lang="en-US" sz="1400" dirty="0"/>
              <a:t>Country – list of countries, required</a:t>
            </a:r>
          </a:p>
          <a:p>
            <a:pPr lvl="1"/>
            <a:r>
              <a:rPr lang="en-US" sz="1400" dirty="0"/>
              <a:t>Photo – file </a:t>
            </a:r>
          </a:p>
          <a:p>
            <a:endParaRPr lang="en-US" sz="1600" dirty="0"/>
          </a:p>
          <a:p>
            <a:r>
              <a:rPr lang="en-US" sz="1600" dirty="0"/>
              <a:t>Implement functionality to save information in the database</a:t>
            </a:r>
          </a:p>
          <a:p>
            <a:r>
              <a:rPr lang="en-US" sz="1600" dirty="0"/>
              <a:t>Create a page displaying list of all students with links to Add, Delete, Edit*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026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A4849-E02A-4A14-AE47-8D08EA338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database</a:t>
            </a:r>
            <a:br>
              <a:rPr lang="en-US" dirty="0"/>
            </a:b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7B9C08-4DD4-4A88-ABC1-968B9361E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448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1DCA-7A24-4A20-937E-CDEC2B45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9F0BE-AB9C-4FFD-8D7F-99D0D207A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483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A4849-E02A-4A14-AE47-8D08EA338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first and database first</a:t>
            </a:r>
            <a:br>
              <a:rPr lang="en-US" dirty="0"/>
            </a:b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7B9C08-4DD4-4A88-ABC1-968B9361E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664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2654-773E-492A-930C-D928DEC2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77F44-456F-4FB3-8AE9-B7AA76B40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581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A4849-E02A-4A14-AE47-8D08EA338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 and connection string</a:t>
            </a:r>
            <a:br>
              <a:rPr lang="en-US" dirty="0"/>
            </a:b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7B9C08-4DD4-4A88-ABC1-968B9361E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839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E9F9-BF02-4784-B9C7-859CD06D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D1313-6CD1-4140-A986-F249575A9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826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A4849-E02A-4A14-AE47-8D08EA338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context class</a:t>
            </a:r>
            <a:br>
              <a:rPr lang="en-US" dirty="0"/>
            </a:b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7B9C08-4DD4-4A88-ABC1-968B9361E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4066946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176</Words>
  <Application>Microsoft Office PowerPoint</Application>
  <PresentationFormat>Widescreen</PresentationFormat>
  <Paragraphs>34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Montserrat</vt:lpstr>
      <vt:lpstr>Wingdings 2</vt:lpstr>
      <vt:lpstr>Corbel</vt:lpstr>
      <vt:lpstr>Lato</vt:lpstr>
      <vt:lpstr>Arial</vt:lpstr>
      <vt:lpstr>Focus</vt:lpstr>
      <vt:lpstr>Working with Databases</vt:lpstr>
      <vt:lpstr>Table of Contents</vt:lpstr>
      <vt:lpstr>What is database </vt:lpstr>
      <vt:lpstr>PowerPoint Presentation</vt:lpstr>
      <vt:lpstr>Code first and database first </vt:lpstr>
      <vt:lpstr>PowerPoint Presentation</vt:lpstr>
      <vt:lpstr>Configuration and connection string </vt:lpstr>
      <vt:lpstr>PowerPoint Presentation</vt:lpstr>
      <vt:lpstr>Database context class </vt:lpstr>
      <vt:lpstr>PowerPoint Presentation</vt:lpstr>
      <vt:lpstr>DB Entity classes</vt:lpstr>
      <vt:lpstr>PowerPoint Presentation</vt:lpstr>
      <vt:lpstr>Database Migrations</vt:lpstr>
      <vt:lpstr>PowerPoint Presentation</vt:lpstr>
      <vt:lpstr>Scaffolding</vt:lpstr>
      <vt:lpstr>PowerPoint Presentation</vt:lpstr>
      <vt:lpstr>CRUD</vt:lpstr>
      <vt:lpstr>PowerPoint Presentation</vt:lpstr>
      <vt:lpstr>References</vt:lpstr>
      <vt:lpstr>Homework – Students,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INTRODUCTION</dc:title>
  <cp:lastModifiedBy>Pravoslav Milenkov</cp:lastModifiedBy>
  <cp:revision>228</cp:revision>
  <dcterms:modified xsi:type="dcterms:W3CDTF">2021-04-06T15:00:17Z</dcterms:modified>
</cp:coreProperties>
</file>