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20B0604020202020204" charset="-52"/>
      <p:regular r:id="rId13"/>
      <p:bold r:id="rId14"/>
      <p:italic r:id="rId15"/>
      <p:boldItalic r:id="rId16"/>
    </p:embeddedFon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ctrTitle"/>
          </p:nvPr>
        </p:nvSpPr>
        <p:spPr>
          <a:xfrm>
            <a:off x="3985200" y="1732408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None/>
            </a:pPr>
            <a:r>
              <a:rPr lang="en-US" sz="4800" dirty="0">
                <a:latin typeface="Questrial"/>
                <a:ea typeface="Questrial"/>
                <a:cs typeface="Questrial"/>
                <a:sym typeface="Questrial"/>
              </a:rPr>
              <a:t>Web Programming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INTRODUCTION</a:t>
            </a:r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4040725" y="4076925"/>
            <a:ext cx="64989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What is Web Programming and what we can do with 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 dirty="0">
                <a:latin typeface="Questrial"/>
                <a:ea typeface="Questrial"/>
                <a:cs typeface="Questrial"/>
                <a:sym typeface="Questrial"/>
              </a:rPr>
              <a:t>What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Programming</a:t>
            </a:r>
            <a:endParaRPr dirty="0"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Montserrat</vt:lpstr>
      <vt:lpstr>Lato</vt:lpstr>
      <vt:lpstr>Questrial</vt:lpstr>
      <vt:lpstr>Arial</vt:lpstr>
      <vt:lpstr>Focus</vt:lpstr>
      <vt:lpstr>Web Programming INTRODUCTION</vt:lpstr>
      <vt:lpstr>What is Web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1</cp:revision>
  <dcterms:modified xsi:type="dcterms:W3CDTF">2021-03-07T16:43:40Z</dcterms:modified>
</cp:coreProperties>
</file>