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Gabriel" initials="AG" lastIdx="1" clrIdx="0">
    <p:extLst>
      <p:ext uri="{19B8F6BF-5375-455C-9EA6-DF929625EA0E}">
        <p15:presenceInfo xmlns:p15="http://schemas.microsoft.com/office/powerpoint/2012/main" userId="5db23867fdf8c2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1T00:06:09.799" idx="1">
    <p:pos x="3619" y="91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38E8-9FC1-4D42-A772-90B2D8DE894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E033-AC3A-4EA3-B7BC-5301A686CC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58B67B3-07F4-09D2-3324-AB33FAABEC3A}"/>
              </a:ext>
            </a:extLst>
          </p:cNvPr>
          <p:cNvGrpSpPr/>
          <p:nvPr/>
        </p:nvGrpSpPr>
        <p:grpSpPr>
          <a:xfrm>
            <a:off x="2143127" y="609601"/>
            <a:ext cx="3047999" cy="4280451"/>
            <a:chOff x="2143127" y="609601"/>
            <a:chExt cx="3047999" cy="4280451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944CA2E-9E85-D1E4-E0A4-9EF451A0634F}"/>
                </a:ext>
              </a:extLst>
            </p:cNvPr>
            <p:cNvGrpSpPr/>
            <p:nvPr/>
          </p:nvGrpSpPr>
          <p:grpSpPr>
            <a:xfrm>
              <a:off x="2143127" y="609601"/>
              <a:ext cx="3047999" cy="4280451"/>
              <a:chOff x="3895232" y="142978"/>
              <a:chExt cx="3930213" cy="6715022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5232" y="142978"/>
                <a:ext cx="3524909" cy="6715022"/>
              </a:xfrm>
              <a:prstGeom prst="rect">
                <a:avLst/>
              </a:prstGeom>
            </p:spPr>
          </p:pic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402E42FE-B0BF-D461-E8FF-9C6F6C7AD14B}"/>
                  </a:ext>
                </a:extLst>
              </p:cNvPr>
              <p:cNvGrpSpPr/>
              <p:nvPr/>
            </p:nvGrpSpPr>
            <p:grpSpPr>
              <a:xfrm>
                <a:off x="5657733" y="809411"/>
                <a:ext cx="2167712" cy="1042092"/>
                <a:chOff x="8149473" y="573191"/>
                <a:chExt cx="2167712" cy="1042092"/>
              </a:xfrm>
            </p:grpSpPr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B322FF1-4C91-49DF-917A-1C45CD4EE606}"/>
                    </a:ext>
                  </a:extLst>
                </p:cNvPr>
                <p:cNvSpPr txBox="1"/>
                <p:nvPr/>
              </p:nvSpPr>
              <p:spPr>
                <a:xfrm>
                  <a:off x="8248660" y="803747"/>
                  <a:ext cx="1933358" cy="2896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MEDIDOR TRIFÁSICO DE CORRENTE</a:t>
                  </a:r>
                </a:p>
              </p:txBody>
            </p:sp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5A0F0320-F5D2-0021-6A34-9545216E44E4}"/>
                    </a:ext>
                  </a:extLst>
                </p:cNvPr>
                <p:cNvGrpSpPr/>
                <p:nvPr/>
              </p:nvGrpSpPr>
              <p:grpSpPr>
                <a:xfrm>
                  <a:off x="8149473" y="573191"/>
                  <a:ext cx="2167712" cy="1042092"/>
                  <a:chOff x="6191133" y="586386"/>
                  <a:chExt cx="2167712" cy="1042092"/>
                </a:xfrm>
              </p:grpSpPr>
              <p:grpSp>
                <p:nvGrpSpPr>
                  <p:cNvPr id="56" name="Grupo 55"/>
                  <p:cNvGrpSpPr/>
                  <p:nvPr/>
                </p:nvGrpSpPr>
                <p:grpSpPr>
                  <a:xfrm>
                    <a:off x="6191133" y="586386"/>
                    <a:ext cx="2031650" cy="454054"/>
                    <a:chOff x="6299383" y="3609866"/>
                    <a:chExt cx="2525953" cy="786500"/>
                  </a:xfrm>
                </p:grpSpPr>
                <p:sp>
                  <p:nvSpPr>
                    <p:cNvPr id="57" name="Retângulo 56"/>
                    <p:cNvSpPr/>
                    <p:nvPr/>
                  </p:nvSpPr>
                  <p:spPr>
                    <a:xfrm>
                      <a:off x="6299383" y="3769588"/>
                      <a:ext cx="115428" cy="19565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u="sng" dirty="0"/>
                    </a:p>
                  </p:txBody>
                </p:sp>
                <p:sp>
                  <p:nvSpPr>
                    <p:cNvPr id="58" name="Elipse 57"/>
                    <p:cNvSpPr/>
                    <p:nvPr/>
                  </p:nvSpPr>
                  <p:spPr>
                    <a:xfrm>
                      <a:off x="6299383" y="4200715"/>
                      <a:ext cx="115428" cy="195651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39" u="sng" dirty="0"/>
                    </a:p>
                  </p:txBody>
                </p:sp>
                <p:sp>
                  <p:nvSpPr>
                    <p:cNvPr id="60" name="CaixaDeTexto 59"/>
                    <p:cNvSpPr txBox="1"/>
                    <p:nvPr/>
                  </p:nvSpPr>
                  <p:spPr>
                    <a:xfrm>
                      <a:off x="6421596" y="3609866"/>
                      <a:ext cx="2403740" cy="5018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MEDIDOR TRIFÁSICO DE TENSÃO</a:t>
                      </a:r>
                    </a:p>
                  </p:txBody>
                </p:sp>
              </p:grpSp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id="{91F15288-A7FF-4961-F50B-82E7C1247191}"/>
                      </a:ext>
                    </a:extLst>
                  </p:cNvPr>
                  <p:cNvGrpSpPr/>
                  <p:nvPr/>
                </p:nvGrpSpPr>
                <p:grpSpPr>
                  <a:xfrm>
                    <a:off x="6292003" y="1094245"/>
                    <a:ext cx="2066842" cy="534233"/>
                    <a:chOff x="6292003" y="972325"/>
                    <a:chExt cx="2066842" cy="534233"/>
                  </a:xfrm>
                </p:grpSpPr>
                <p:sp>
                  <p:nvSpPr>
                    <p:cNvPr id="9" name="CaixaDeTexto 8">
                      <a:extLst>
                        <a:ext uri="{FF2B5EF4-FFF2-40B4-BE49-F238E27FC236}">
                          <a16:creationId xmlns:a16="http://schemas.microsoft.com/office/drawing/2014/main" id="{71645ADE-A266-428D-349C-2CBD6ED8AF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4860" y="972325"/>
                      <a:ext cx="1758276" cy="2896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TENSÃO TRIFÁSICA ESTIMADA</a:t>
                      </a:r>
                    </a:p>
                  </p:txBody>
                </p:sp>
                <p:sp>
                  <p:nvSpPr>
                    <p:cNvPr id="10" name="CaixaDeTexto 9">
                      <a:extLst>
                        <a:ext uri="{FF2B5EF4-FFF2-40B4-BE49-F238E27FC236}">
                          <a16:creationId xmlns:a16="http://schemas.microsoft.com/office/drawing/2014/main" id="{712303F6-EED4-BD94-CAC3-5D04101761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003" y="1216861"/>
                      <a:ext cx="2066842" cy="289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TENSÃO TRIFÁSICA NÃO ESTIMADA</a:t>
                      </a:r>
                    </a:p>
                  </p:txBody>
                </p:sp>
              </p:grpSp>
            </p:grpSp>
          </p:grpSp>
        </p:grp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8209DF6-D971-1D43-48F8-FE0784533A4E}"/>
                </a:ext>
              </a:extLst>
            </p:cNvPr>
            <p:cNvCxnSpPr/>
            <p:nvPr/>
          </p:nvCxnSpPr>
          <p:spPr>
            <a:xfrm>
              <a:off x="3438000" y="1602000"/>
              <a:ext cx="21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6B69E53-9B30-78BB-DDBB-909A514119C5}"/>
                </a:ext>
              </a:extLst>
            </p:cNvPr>
            <p:cNvCxnSpPr/>
            <p:nvPr/>
          </p:nvCxnSpPr>
          <p:spPr>
            <a:xfrm>
              <a:off x="3438000" y="1451981"/>
              <a:ext cx="2160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381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Jader</dc:creator>
  <cp:lastModifiedBy>Andrey Gabriel</cp:lastModifiedBy>
  <cp:revision>6</cp:revision>
  <dcterms:created xsi:type="dcterms:W3CDTF">2020-03-28T23:36:30Z</dcterms:created>
  <dcterms:modified xsi:type="dcterms:W3CDTF">2023-11-02T15:25:00Z</dcterms:modified>
</cp:coreProperties>
</file>