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140" d="100"/>
          <a:sy n="140" d="100"/>
        </p:scale>
        <p:origin x="-2679" y="-1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4406-8575-0BB3-5B03-86294976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33972-A7BD-E083-C5AF-AAB0E0E85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3EDB-CA65-EE04-580E-121A0BFC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B26E-D322-C6BB-6596-5C489DCC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6297-147C-A654-C958-CBB91D1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6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BF9B-A24F-8964-4C4E-737D0965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D23B-9B3D-D05E-781C-F8BB799B9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5752-928D-13D7-3C0D-B9346485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94FA7-E0C7-74B9-680C-F01279A8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CA8C-E44C-BE92-E50E-9E5AE32C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ABCB7-664F-7A51-4C2D-B404A5EB2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2C785-26A7-0489-E519-C49A55D3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234D6-15AB-1E07-0F96-A27ABC2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233A-CF02-996B-0F08-BA36D998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2101-B336-85DD-C638-9DA86995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F4E8-781D-4AC9-4900-A9F9B858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2674-1BE0-2048-6279-ACD009B4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8C152-F23E-5A2F-8504-321DA933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07A3-5FE5-B026-0371-A4BA1EF8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D4D1-735B-65D9-A168-893856E2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1753-2E64-FCE4-F7BB-4B3A12BC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CD6C-A16C-000E-7878-34EC4FF8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DF4E-74A2-316C-D520-E89C29AB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4A3-C399-7791-A531-13F9DFE4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47AFB-8A42-98C9-4FDF-F62164FB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5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55A6-873C-07D5-02B2-513100A7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B996-4F4C-1B51-1C20-9E2647323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F728-79CC-B427-BE10-AB6CAA9F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8236E-767E-749E-2A42-D6EFFDBF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4872-9258-AFA8-37D4-8E8692AB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ADD6-69E7-33CB-AC2C-A691275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1451-8DDF-2CCA-B9C4-362B4186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B431A-0C15-AFE8-463E-3745B23E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A59E5-0899-94BC-46F8-50D9BFB1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B516F-574F-D864-2136-7B99F967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22387-4B2B-5C92-1E72-60A6CDF06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3F1F8-21B3-181D-C922-C1FFF09B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96BF3-41F2-EB31-F19E-654EBBD3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AD13F-E3FB-7165-1C28-0F294BEA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365D-8ACD-BC15-41F8-955FEE7B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50B27-E147-71E7-D506-F8B6EA57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B1DD8-45AE-F798-0A38-379E28E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A5B83-F5DF-6E13-3D8A-E26FC013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D0516-948D-17DA-B9B4-260A73F1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ED87F-CDD9-A24A-7D81-A8B34AB8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B30A-D993-BC56-A0CC-706C906A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1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F7C8-0E78-A730-FDA3-1AAAB6DE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6A16-791E-BBA7-5FD5-6749327E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4F577-DE8A-FF8A-1C6C-630D5C126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378D-1EB8-E1F5-3F36-38E725CF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EBC00-C80C-9C14-C4F8-5E847023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964A-5FE5-8C3C-0385-9F0550F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3DDF-DDAD-DDF7-D5B1-02A21587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738ED-85D0-F55F-3818-B6EAD717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47A-4B27-9E94-A110-A69719E5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79C8-F676-8954-A6D1-3E0B0BAB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F2CB-0139-6E7A-2480-87229949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6D4F-C752-2FA7-7803-62EB65F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5EC68-E3E3-24DC-F7A6-6260AC1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BCFE-0672-5EF6-D2C6-12CAE70E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972B-2B41-3797-3332-82A784B8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D1F5-2003-4978-9E90-ED17117351C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6FEF-FC87-21D2-1C05-508FB1AC4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F9D8-4A17-DCFF-70FF-99052BF4F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2F89-ECD9-4D43-B547-60FB152F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ADAA-66AB-2BD1-F28A-8C098E9B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804F-B275-A904-8805-2D39F0A9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040E-D642-7A4E-D590-4518145A0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28"/>
            <a:ext cx="12192000" cy="655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464739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021D97-10B6-2C8E-18C9-7D647EBC165D}"/>
              </a:ext>
            </a:extLst>
          </p:cNvPr>
          <p:cNvSpPr txBox="1"/>
          <p:nvPr/>
        </p:nvSpPr>
        <p:spPr>
          <a:xfrm>
            <a:off x="924909" y="1150883"/>
            <a:ext cx="212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Стэк в момент начала исполнения программы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64960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8A8290-1CF1-F257-F62B-53DA6963A8DD}"/>
              </a:ext>
            </a:extLst>
          </p:cNvPr>
          <p:cNvCxnSpPr/>
          <p:nvPr/>
        </p:nvCxnSpPr>
        <p:spPr>
          <a:xfrm>
            <a:off x="3799490" y="1450428"/>
            <a:ext cx="0" cy="1618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C55071-ACAE-328F-D5E3-815295A35C91}"/>
              </a:ext>
            </a:extLst>
          </p:cNvPr>
          <p:cNvCxnSpPr>
            <a:cxnSpLocks/>
          </p:cNvCxnSpPr>
          <p:nvPr/>
        </p:nvCxnSpPr>
        <p:spPr>
          <a:xfrm>
            <a:off x="2748456" y="1450428"/>
            <a:ext cx="0" cy="2617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AB1AFF-B80E-9FD1-BDB3-5D6D2018D0A5}"/>
              </a:ext>
            </a:extLst>
          </p:cNvPr>
          <p:cNvSpPr txBox="1"/>
          <p:nvPr/>
        </p:nvSpPr>
        <p:spPr>
          <a:xfrm>
            <a:off x="3090046" y="1855076"/>
            <a:ext cx="7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A095B-EF97-4483-FBCB-A4B9F47F0DA3}"/>
              </a:ext>
            </a:extLst>
          </p:cNvPr>
          <p:cNvSpPr txBox="1"/>
          <p:nvPr/>
        </p:nvSpPr>
        <p:spPr>
          <a:xfrm>
            <a:off x="1868218" y="2617076"/>
            <a:ext cx="70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r>
              <a:rPr lang="en-GB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7924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‘\0’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2B2B53-8129-212F-7C5B-5E5133FC78AD}"/>
              </a:ext>
            </a:extLst>
          </p:cNvPr>
          <p:cNvSpPr txBox="1"/>
          <p:nvPr/>
        </p:nvSpPr>
        <p:spPr>
          <a:xfrm>
            <a:off x="1108841" y="2044262"/>
            <a:ext cx="20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Пользователем введен </a:t>
            </a:r>
            <a:r>
              <a:rPr lang="en-GB" b="1" dirty="0" err="1"/>
              <a:t>first_name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62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3312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‘\0’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2B2B53-8129-212F-7C5B-5E5133FC78AD}"/>
              </a:ext>
            </a:extLst>
          </p:cNvPr>
          <p:cNvSpPr txBox="1"/>
          <p:nvPr/>
        </p:nvSpPr>
        <p:spPr>
          <a:xfrm>
            <a:off x="1108841" y="2044262"/>
            <a:ext cx="20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Пользователем введен </a:t>
            </a:r>
            <a:r>
              <a:rPr lang="en-GB" b="1" dirty="0" err="1"/>
              <a:t>first_name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96C47B-AE64-CD0C-9B3D-2564F386DF96}"/>
              </a:ext>
            </a:extLst>
          </p:cNvPr>
          <p:cNvCxnSpPr/>
          <p:nvPr/>
        </p:nvCxnSpPr>
        <p:spPr>
          <a:xfrm flipH="1">
            <a:off x="8965324" y="2601310"/>
            <a:ext cx="1429407" cy="1613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E10A59-7612-29D5-5B68-AD6B7D2B8F9A}"/>
              </a:ext>
            </a:extLst>
          </p:cNvPr>
          <p:cNvSpPr txBox="1"/>
          <p:nvPr/>
        </p:nvSpPr>
        <p:spPr>
          <a:xfrm>
            <a:off x="10405241" y="1834055"/>
            <a:ext cx="16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Нулевой байт завершения строки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2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84281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strike="sngStrike" dirty="0"/>
                        <a:t> 00 </a:t>
                      </a:r>
                      <a:r>
                        <a:rPr lang="en-GB" sz="1600" dirty="0"/>
                        <a:t> 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strike="sng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‘\0’</a:t>
                      </a:r>
                      <a:r>
                        <a:rPr lang="en-GB" sz="1600" b="1" strike="noStrike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600" b="1" strike="noStrike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US" sz="1600" b="1" strike="no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K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L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`\0`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2B2B53-8129-212F-7C5B-5E5133FC78AD}"/>
              </a:ext>
            </a:extLst>
          </p:cNvPr>
          <p:cNvSpPr txBox="1"/>
          <p:nvPr/>
        </p:nvSpPr>
        <p:spPr>
          <a:xfrm>
            <a:off x="1108841" y="2044262"/>
            <a:ext cx="20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Пользователем введен </a:t>
            </a:r>
            <a:r>
              <a:rPr lang="en-GB" b="1" dirty="0" err="1"/>
              <a:t>last_name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177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70B790-983F-1E53-7119-FDFECC8F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02731"/>
              </p:ext>
            </p:extLst>
          </p:nvPr>
        </p:nvGraphicFramePr>
        <p:xfrm>
          <a:off x="4014952" y="746760"/>
          <a:ext cx="484124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268">
                  <a:extLst>
                    <a:ext uri="{9D8B030D-6E8A-4147-A177-3AD203B41FA5}">
                      <a16:colId xmlns:a16="http://schemas.microsoft.com/office/drawing/2014/main" val="155607510"/>
                    </a:ext>
                  </a:extLst>
                </a:gridCol>
                <a:gridCol w="1363980">
                  <a:extLst>
                    <a:ext uri="{9D8B030D-6E8A-4147-A177-3AD203B41FA5}">
                      <a16:colId xmlns:a16="http://schemas.microsoft.com/office/drawing/2014/main" val="780608281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91512803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903684733"/>
                    </a:ext>
                  </a:extLst>
                </a:gridCol>
              </a:tblGrid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Переменные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Адрес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Символ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5380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12345677999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1378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618223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69003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4087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56640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first_name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27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389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58942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Выравнивание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45711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strike="noStrike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J</a:t>
                      </a:r>
                      <a:endParaRPr lang="en-US" sz="1600" b="1" strike="noStrike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34719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1234567800</a:t>
                      </a:r>
                      <a:r>
                        <a:rPr lang="en-GB" sz="1600" dirty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K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71448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L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3397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M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555905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last_name</a:t>
                      </a:r>
                      <a:r>
                        <a:rPr lang="en-GB" sz="1600" dirty="0"/>
                        <a:t> + 4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7030A0"/>
                          </a:solidFill>
                        </a:rPr>
                        <a:t>`\0`</a:t>
                      </a:r>
                      <a:endParaRPr 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45394"/>
                  </a:ext>
                </a:extLst>
              </a:tr>
              <a:tr h="332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123456780</a:t>
                      </a:r>
                      <a:r>
                        <a:rPr lang="en-GB" sz="1600" dirty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??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694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2B2B53-8129-212F-7C5B-5E5133FC78AD}"/>
              </a:ext>
            </a:extLst>
          </p:cNvPr>
          <p:cNvSpPr txBox="1"/>
          <p:nvPr/>
        </p:nvSpPr>
        <p:spPr>
          <a:xfrm>
            <a:off x="1108841" y="2044262"/>
            <a:ext cx="208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Пользователем введен </a:t>
            </a:r>
            <a:r>
              <a:rPr lang="en-GB" b="1" dirty="0" err="1"/>
              <a:t>last_name</a:t>
            </a:r>
            <a:endParaRPr lang="en-US" b="1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4FC7AC0-1471-18B1-53A3-8FE2BB04A503}"/>
              </a:ext>
            </a:extLst>
          </p:cNvPr>
          <p:cNvSpPr/>
          <p:nvPr/>
        </p:nvSpPr>
        <p:spPr>
          <a:xfrm>
            <a:off x="8856192" y="1418897"/>
            <a:ext cx="471739" cy="433026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44880-1984-4FDA-AD6B-00F6E3C6B29F}"/>
              </a:ext>
            </a:extLst>
          </p:cNvPr>
          <p:cNvSpPr txBox="1"/>
          <p:nvPr/>
        </p:nvSpPr>
        <p:spPr>
          <a:xfrm>
            <a:off x="9485586" y="2932331"/>
            <a:ext cx="1991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Строка </a:t>
            </a:r>
            <a:r>
              <a:rPr lang="en-GB" b="1" dirty="0" err="1">
                <a:latin typeface="Consolas" panose="020B0609020204030204" pitchFamily="49" charset="0"/>
              </a:rPr>
              <a:t>first_name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dirty="0"/>
              <a:t>теперь продлена до конца ввода </a:t>
            </a:r>
            <a:r>
              <a:rPr lang="en-GB" b="1" dirty="0" err="1">
                <a:latin typeface="Consolas" panose="020B0609020204030204" pitchFamily="49" charset="0"/>
              </a:rPr>
              <a:t>second_name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3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the hell is (&quot;%*[^\n]%*c&quot;) ? : r/C_Programming">
            <a:extLst>
              <a:ext uri="{FF2B5EF4-FFF2-40B4-BE49-F238E27FC236}">
                <a16:creationId xmlns:a16="http://schemas.microsoft.com/office/drawing/2014/main" id="{61DA6EE8-0F50-2902-1477-E4A20D3C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76375"/>
            <a:ext cx="6096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0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736</Words>
  <Application>Microsoft Office PowerPoint</Application>
  <PresentationFormat>Widescreen</PresentationFormat>
  <Paragraphs>393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Popov</dc:creator>
  <cp:lastModifiedBy>Andrey Popov</cp:lastModifiedBy>
  <cp:revision>11</cp:revision>
  <dcterms:created xsi:type="dcterms:W3CDTF">2023-09-02T18:35:49Z</dcterms:created>
  <dcterms:modified xsi:type="dcterms:W3CDTF">2023-09-05T13:01:01Z</dcterms:modified>
</cp:coreProperties>
</file>