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9" r:id="rId5"/>
    <p:sldId id="281" r:id="rId6"/>
    <p:sldId id="295" r:id="rId7"/>
    <p:sldId id="294" r:id="rId8"/>
    <p:sldId id="309" r:id="rId9"/>
    <p:sldId id="296" r:id="rId10"/>
    <p:sldId id="308" r:id="rId11"/>
    <p:sldId id="305" r:id="rId12"/>
    <p:sldId id="313" r:id="rId13"/>
    <p:sldId id="312" r:id="rId14"/>
    <p:sldId id="311" r:id="rId15"/>
    <p:sldId id="314" r:id="rId16"/>
    <p:sldId id="310" r:id="rId17"/>
    <p:sldId id="306" r:id="rId18"/>
    <p:sldId id="307" r:id="rId19"/>
    <p:sldId id="301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9BDC7-C714-4CC7-A171-F9122AB1B01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222693-9ED3-4B10-B49E-D75E15865C52}">
      <dgm:prSet phldrT="[Текст]"/>
      <dgm:spPr/>
      <dgm:t>
        <a:bodyPr/>
        <a:lstStyle/>
        <a:p>
          <a:r>
            <a:rPr lang="en-US" dirty="0" smtClean="0"/>
            <a:t>main</a:t>
          </a:r>
          <a:endParaRPr lang="ru-RU" dirty="0"/>
        </a:p>
      </dgm:t>
    </dgm:pt>
    <dgm:pt modelId="{E6489918-406F-4A62-825B-31890929C0F9}" type="parTrans" cxnId="{A198C88D-6F9A-489B-985F-579D1D72C23F}">
      <dgm:prSet/>
      <dgm:spPr/>
      <dgm:t>
        <a:bodyPr/>
        <a:lstStyle/>
        <a:p>
          <a:endParaRPr lang="ru-RU"/>
        </a:p>
      </dgm:t>
    </dgm:pt>
    <dgm:pt modelId="{DC21824E-556D-446D-9BBD-3466E35D0247}" type="sibTrans" cxnId="{A198C88D-6F9A-489B-985F-579D1D72C23F}">
      <dgm:prSet/>
      <dgm:spPr/>
      <dgm:t>
        <a:bodyPr/>
        <a:lstStyle/>
        <a:p>
          <a:endParaRPr lang="ru-RU"/>
        </a:p>
      </dgm:t>
    </dgm:pt>
    <dgm:pt modelId="{926859DA-777B-49F5-A5DB-0EC57CD1A1D1}" type="asst">
      <dgm:prSet phldrT="[Текст]"/>
      <dgm:spPr/>
      <dgm:t>
        <a:bodyPr/>
        <a:lstStyle/>
        <a:p>
          <a:r>
            <a:rPr lang="en-US" dirty="0" smtClean="0"/>
            <a:t>Templates</a:t>
          </a:r>
          <a:endParaRPr lang="ru-RU" dirty="0"/>
        </a:p>
      </dgm:t>
    </dgm:pt>
    <dgm:pt modelId="{2CD3D170-8D37-417E-987C-4A6FE5FC05C8}" type="parTrans" cxnId="{B1E34429-A814-4789-B793-AE3A26C9A142}">
      <dgm:prSet/>
      <dgm:spPr/>
      <dgm:t>
        <a:bodyPr/>
        <a:lstStyle/>
        <a:p>
          <a:endParaRPr lang="ru-RU"/>
        </a:p>
      </dgm:t>
    </dgm:pt>
    <dgm:pt modelId="{C07D6CD5-3D0C-46A5-A216-86B3D656F5FE}" type="sibTrans" cxnId="{B1E34429-A814-4789-B793-AE3A26C9A142}">
      <dgm:prSet/>
      <dgm:spPr/>
      <dgm:t>
        <a:bodyPr/>
        <a:lstStyle/>
        <a:p>
          <a:endParaRPr lang="ru-RU"/>
        </a:p>
      </dgm:t>
    </dgm:pt>
    <dgm:pt modelId="{9B009BBE-A00F-496B-9F70-6506ADBBBC87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/>
        </a:p>
      </dgm:t>
    </dgm:pt>
    <dgm:pt modelId="{CC8555AF-A687-4991-B6A5-E39B55F16B45}" type="parTrans" cxnId="{3F6E0759-3C51-49BE-8B0A-3BBD72B62FFE}">
      <dgm:prSet/>
      <dgm:spPr/>
      <dgm:t>
        <a:bodyPr/>
        <a:lstStyle/>
        <a:p>
          <a:endParaRPr lang="ru-RU"/>
        </a:p>
      </dgm:t>
    </dgm:pt>
    <dgm:pt modelId="{97D48D38-5F2E-49BA-927D-98B0C5135668}" type="sibTrans" cxnId="{3F6E0759-3C51-49BE-8B0A-3BBD72B62FFE}">
      <dgm:prSet/>
      <dgm:spPr/>
      <dgm:t>
        <a:bodyPr/>
        <a:lstStyle/>
        <a:p>
          <a:endParaRPr lang="ru-RU"/>
        </a:p>
      </dgm:t>
    </dgm:pt>
    <dgm:pt modelId="{145D5395-55E9-4A97-B413-EFC1278C9940}">
      <dgm:prSet phldrT="[Текст]"/>
      <dgm:spPr/>
      <dgm:t>
        <a:bodyPr/>
        <a:lstStyle/>
        <a:p>
          <a:r>
            <a:rPr lang="en-US" dirty="0" smtClean="0"/>
            <a:t>DB-work</a:t>
          </a:r>
          <a:endParaRPr lang="ru-RU" dirty="0"/>
        </a:p>
      </dgm:t>
    </dgm:pt>
    <dgm:pt modelId="{1A7C7B28-17D7-4E2D-B617-F5D4A5A7AD6D}" type="parTrans" cxnId="{161A3A91-FF01-402F-B9AC-545462DAA2F7}">
      <dgm:prSet/>
      <dgm:spPr/>
      <dgm:t>
        <a:bodyPr/>
        <a:lstStyle/>
        <a:p>
          <a:endParaRPr lang="ru-RU"/>
        </a:p>
      </dgm:t>
    </dgm:pt>
    <dgm:pt modelId="{E622DD5C-6520-481B-A2E7-7F90AF359716}" type="sibTrans" cxnId="{161A3A91-FF01-402F-B9AC-545462DAA2F7}">
      <dgm:prSet/>
      <dgm:spPr/>
      <dgm:t>
        <a:bodyPr/>
        <a:lstStyle/>
        <a:p>
          <a:endParaRPr lang="ru-RU"/>
        </a:p>
      </dgm:t>
    </dgm:pt>
    <dgm:pt modelId="{9FB53209-618E-4BEF-95AC-E142984BED2A}" type="asst">
      <dgm:prSet phldrT="[Текст]"/>
      <dgm:spPr/>
      <dgm:t>
        <a:bodyPr/>
        <a:lstStyle/>
        <a:p>
          <a:r>
            <a:rPr lang="en-US" dirty="0" smtClean="0"/>
            <a:t>Static</a:t>
          </a:r>
          <a:endParaRPr lang="ru-RU" dirty="0"/>
        </a:p>
      </dgm:t>
    </dgm:pt>
    <dgm:pt modelId="{B9FEB9E5-2C4C-4BC5-9C8C-E90D0E04E191}" type="parTrans" cxnId="{60023FF2-6914-4529-B3FB-67056F60A798}">
      <dgm:prSet/>
      <dgm:spPr/>
      <dgm:t>
        <a:bodyPr/>
        <a:lstStyle/>
        <a:p>
          <a:endParaRPr lang="ru-RU"/>
        </a:p>
      </dgm:t>
    </dgm:pt>
    <dgm:pt modelId="{62275676-9E9D-4A66-B911-F6A826279D44}" type="sibTrans" cxnId="{60023FF2-6914-4529-B3FB-67056F60A798}">
      <dgm:prSet/>
      <dgm:spPr/>
      <dgm:t>
        <a:bodyPr/>
        <a:lstStyle/>
        <a:p>
          <a:endParaRPr lang="ru-RU"/>
        </a:p>
      </dgm:t>
    </dgm:pt>
    <dgm:pt modelId="{54389FA4-66D7-4E67-BC9E-9DD6B1D412D0}" type="asst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ru-RU" dirty="0"/>
        </a:p>
      </dgm:t>
    </dgm:pt>
    <dgm:pt modelId="{E1306914-81AE-4EA3-A153-8FAED5949096}" type="parTrans" cxnId="{B8A73FC6-BD5F-491B-97EC-6AE44FB2FB59}">
      <dgm:prSet/>
      <dgm:spPr/>
      <dgm:t>
        <a:bodyPr/>
        <a:lstStyle/>
        <a:p>
          <a:endParaRPr lang="ru-RU"/>
        </a:p>
      </dgm:t>
    </dgm:pt>
    <dgm:pt modelId="{E35CA170-B8DF-4B05-BB01-8CB6BBDA4B03}" type="sibTrans" cxnId="{B8A73FC6-BD5F-491B-97EC-6AE44FB2FB59}">
      <dgm:prSet/>
      <dgm:spPr/>
      <dgm:t>
        <a:bodyPr/>
        <a:lstStyle/>
        <a:p>
          <a:endParaRPr lang="ru-RU"/>
        </a:p>
      </dgm:t>
    </dgm:pt>
    <dgm:pt modelId="{224DF5DD-B492-45AD-A0A8-1C713736336D}">
      <dgm:prSet phldrT="[Текст]"/>
      <dgm:spPr/>
      <dgm:t>
        <a:bodyPr/>
        <a:lstStyle/>
        <a:p>
          <a:r>
            <a:rPr lang="en-US" dirty="0" smtClean="0"/>
            <a:t>table-work</a:t>
          </a:r>
          <a:endParaRPr lang="ru-RU" dirty="0"/>
        </a:p>
      </dgm:t>
    </dgm:pt>
    <dgm:pt modelId="{9070EFC7-A449-494F-B2BA-D6C8EA721E3E}" type="parTrans" cxnId="{CAC10D2A-D7D0-4586-BE1B-429E8B70478D}">
      <dgm:prSet/>
      <dgm:spPr/>
      <dgm:t>
        <a:bodyPr/>
        <a:lstStyle/>
        <a:p>
          <a:endParaRPr lang="ru-RU"/>
        </a:p>
      </dgm:t>
    </dgm:pt>
    <dgm:pt modelId="{BF91E036-0FE2-4D93-B7D8-0EE577C2CA4A}" type="sibTrans" cxnId="{CAC10D2A-D7D0-4586-BE1B-429E8B70478D}">
      <dgm:prSet/>
      <dgm:spPr/>
      <dgm:t>
        <a:bodyPr/>
        <a:lstStyle/>
        <a:p>
          <a:endParaRPr lang="ru-RU"/>
        </a:p>
      </dgm:t>
    </dgm:pt>
    <dgm:pt modelId="{7E638119-C128-4BAE-BAF3-FFEA0FE72BE8}" type="asst">
      <dgm:prSet phldrT="[Текст]"/>
      <dgm:spPr/>
      <dgm:t>
        <a:bodyPr/>
        <a:lstStyle/>
        <a:p>
          <a:r>
            <a:rPr lang="en-US" dirty="0" smtClean="0"/>
            <a:t>forms</a:t>
          </a:r>
          <a:endParaRPr lang="ru-RU" dirty="0"/>
        </a:p>
      </dgm:t>
    </dgm:pt>
    <dgm:pt modelId="{38BEF60D-559E-4B19-BC3F-1FE2D46B5E8D}" type="parTrans" cxnId="{2FC7419A-CC67-4053-8472-B3600315CB6E}">
      <dgm:prSet/>
      <dgm:spPr/>
      <dgm:t>
        <a:bodyPr/>
        <a:lstStyle/>
        <a:p>
          <a:endParaRPr lang="ru-RU"/>
        </a:p>
      </dgm:t>
    </dgm:pt>
    <dgm:pt modelId="{C546335E-2F76-46DC-8662-1A86AC816DF0}" type="sibTrans" cxnId="{2FC7419A-CC67-4053-8472-B3600315CB6E}">
      <dgm:prSet/>
      <dgm:spPr/>
      <dgm:t>
        <a:bodyPr/>
        <a:lstStyle/>
        <a:p>
          <a:endParaRPr lang="ru-RU"/>
        </a:p>
      </dgm:t>
    </dgm:pt>
    <dgm:pt modelId="{11F27A8C-E9E8-4C3A-B117-41535CB51D35}">
      <dgm:prSet phldrT="[Текст]"/>
      <dgm:spPr/>
      <dgm:t>
        <a:bodyPr/>
        <a:lstStyle/>
        <a:p>
          <a:r>
            <a:rPr lang="en-US" dirty="0" smtClean="0"/>
            <a:t>DB</a:t>
          </a:r>
          <a:endParaRPr lang="ru-RU" dirty="0"/>
        </a:p>
      </dgm:t>
    </dgm:pt>
    <dgm:pt modelId="{80EA5F17-7F51-441A-ACFC-12879DD8FC66}" type="parTrans" cxnId="{8703BE07-D570-4BF1-953B-33621E7EEEDF}">
      <dgm:prSet/>
      <dgm:spPr/>
      <dgm:t>
        <a:bodyPr/>
        <a:lstStyle/>
        <a:p>
          <a:endParaRPr lang="ru-RU"/>
        </a:p>
      </dgm:t>
    </dgm:pt>
    <dgm:pt modelId="{49BD8376-7E24-4A8F-ADC2-D5B795718A43}" type="sibTrans" cxnId="{8703BE07-D570-4BF1-953B-33621E7EEEDF}">
      <dgm:prSet/>
      <dgm:spPr/>
      <dgm:t>
        <a:bodyPr/>
        <a:lstStyle/>
        <a:p>
          <a:endParaRPr lang="ru-RU"/>
        </a:p>
      </dgm:t>
    </dgm:pt>
    <dgm:pt modelId="{776C31B2-2935-445F-B2F6-C14D89CFD06E}" type="pres">
      <dgm:prSet presAssocID="{6139BDC7-C714-4CC7-A171-F9122AB1B0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15CFC4-AE95-42D6-9974-3673AA595110}" type="pres">
      <dgm:prSet presAssocID="{F1222693-9ED3-4B10-B49E-D75E15865C52}" presName="hierRoot1" presStyleCnt="0">
        <dgm:presLayoutVars>
          <dgm:hierBranch val="init"/>
        </dgm:presLayoutVars>
      </dgm:prSet>
      <dgm:spPr/>
    </dgm:pt>
    <dgm:pt modelId="{E56D9839-54CF-40F5-B8E0-F92BDD4103CF}" type="pres">
      <dgm:prSet presAssocID="{F1222693-9ED3-4B10-B49E-D75E15865C52}" presName="rootComposite1" presStyleCnt="0"/>
      <dgm:spPr/>
    </dgm:pt>
    <dgm:pt modelId="{77757BFC-405F-4DB1-9596-1A185C8B27EF}" type="pres">
      <dgm:prSet presAssocID="{F1222693-9ED3-4B10-B49E-D75E15865C52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01D6A6-13D0-41AE-AAC4-570E95088EE9}" type="pres">
      <dgm:prSet presAssocID="{F1222693-9ED3-4B10-B49E-D75E15865C52}" presName="rootConnector1" presStyleLbl="node1" presStyleIdx="0" presStyleCnt="0"/>
      <dgm:spPr/>
    </dgm:pt>
    <dgm:pt modelId="{AA101890-438E-4A04-96E2-EB3C76177F3C}" type="pres">
      <dgm:prSet presAssocID="{F1222693-9ED3-4B10-B49E-D75E15865C52}" presName="hierChild2" presStyleCnt="0"/>
      <dgm:spPr/>
    </dgm:pt>
    <dgm:pt modelId="{AA0A4837-8C15-490C-BC40-7AD144AB3C63}" type="pres">
      <dgm:prSet presAssocID="{F1222693-9ED3-4B10-B49E-D75E15865C52}" presName="hierChild3" presStyleCnt="0"/>
      <dgm:spPr/>
    </dgm:pt>
    <dgm:pt modelId="{BE3E1928-C87B-488D-922A-1AFFB221FEC0}" type="pres">
      <dgm:prSet presAssocID="{2CD3D170-8D37-417E-987C-4A6FE5FC05C8}" presName="Name111" presStyleLbl="parChTrans1D2" presStyleIdx="0" presStyleCnt="5"/>
      <dgm:spPr/>
    </dgm:pt>
    <dgm:pt modelId="{90AF945F-78AD-4E9B-BE77-0F0A172EA991}" type="pres">
      <dgm:prSet presAssocID="{926859DA-777B-49F5-A5DB-0EC57CD1A1D1}" presName="hierRoot3" presStyleCnt="0">
        <dgm:presLayoutVars>
          <dgm:hierBranch val="init"/>
        </dgm:presLayoutVars>
      </dgm:prSet>
      <dgm:spPr/>
    </dgm:pt>
    <dgm:pt modelId="{A0A57821-E5D0-46EF-B425-B54514ACA258}" type="pres">
      <dgm:prSet presAssocID="{926859DA-777B-49F5-A5DB-0EC57CD1A1D1}" presName="rootComposite3" presStyleCnt="0"/>
      <dgm:spPr/>
    </dgm:pt>
    <dgm:pt modelId="{BD597BF8-DF62-450A-8C54-FACB1226F6B3}" type="pres">
      <dgm:prSet presAssocID="{926859DA-777B-49F5-A5DB-0EC57CD1A1D1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8258A1-EE19-43A8-8117-65383C9304FA}" type="pres">
      <dgm:prSet presAssocID="{926859DA-777B-49F5-A5DB-0EC57CD1A1D1}" presName="rootConnector3" presStyleLbl="asst1" presStyleIdx="0" presStyleCnt="4"/>
      <dgm:spPr/>
    </dgm:pt>
    <dgm:pt modelId="{98ADAAFF-9DB3-4E85-8245-E97848A12A93}" type="pres">
      <dgm:prSet presAssocID="{926859DA-777B-49F5-A5DB-0EC57CD1A1D1}" presName="hierChild6" presStyleCnt="0"/>
      <dgm:spPr/>
    </dgm:pt>
    <dgm:pt modelId="{D7C439A6-3D3C-4075-BC6D-5D2DA1D4623E}" type="pres">
      <dgm:prSet presAssocID="{926859DA-777B-49F5-A5DB-0EC57CD1A1D1}" presName="hierChild7" presStyleCnt="0"/>
      <dgm:spPr/>
    </dgm:pt>
    <dgm:pt modelId="{18A2B443-AF44-4633-BC1A-A96818D32F85}" type="pres">
      <dgm:prSet presAssocID="{38BEF60D-559E-4B19-BC3F-1FE2D46B5E8D}" presName="Name111" presStyleLbl="parChTrans1D3" presStyleIdx="0" presStyleCnt="2"/>
      <dgm:spPr/>
    </dgm:pt>
    <dgm:pt modelId="{D5A9F94D-02D4-4C82-8B0E-386318DE3312}" type="pres">
      <dgm:prSet presAssocID="{7E638119-C128-4BAE-BAF3-FFEA0FE72BE8}" presName="hierRoot3" presStyleCnt="0">
        <dgm:presLayoutVars>
          <dgm:hierBranch val="init"/>
        </dgm:presLayoutVars>
      </dgm:prSet>
      <dgm:spPr/>
    </dgm:pt>
    <dgm:pt modelId="{7514E492-D88F-41C4-87D2-673E55BDBA5F}" type="pres">
      <dgm:prSet presAssocID="{7E638119-C128-4BAE-BAF3-FFEA0FE72BE8}" presName="rootComposite3" presStyleCnt="0"/>
      <dgm:spPr/>
    </dgm:pt>
    <dgm:pt modelId="{32A557DB-B88A-40F3-9266-359ECBAD7122}" type="pres">
      <dgm:prSet presAssocID="{7E638119-C128-4BAE-BAF3-FFEA0FE72BE8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D063CA-F1BF-4726-A065-999FE9244639}" type="pres">
      <dgm:prSet presAssocID="{7E638119-C128-4BAE-BAF3-FFEA0FE72BE8}" presName="rootConnector3" presStyleLbl="asst1" presStyleIdx="1" presStyleCnt="4"/>
      <dgm:spPr/>
    </dgm:pt>
    <dgm:pt modelId="{D23211ED-93CD-46EC-A55E-DDFBE6A3A2DE}" type="pres">
      <dgm:prSet presAssocID="{7E638119-C128-4BAE-BAF3-FFEA0FE72BE8}" presName="hierChild6" presStyleCnt="0"/>
      <dgm:spPr/>
    </dgm:pt>
    <dgm:pt modelId="{4399F0E5-B170-4666-8C88-7EC5598C4427}" type="pres">
      <dgm:prSet presAssocID="{7E638119-C128-4BAE-BAF3-FFEA0FE72BE8}" presName="hierChild7" presStyleCnt="0"/>
      <dgm:spPr/>
    </dgm:pt>
    <dgm:pt modelId="{2B6F8F2B-5725-4CB8-B2F6-C5B9D6CD6461}" type="pres">
      <dgm:prSet presAssocID="{B9FEB9E5-2C4C-4BC5-9C8C-E90D0E04E191}" presName="Name111" presStyleLbl="parChTrans1D2" presStyleIdx="1" presStyleCnt="5"/>
      <dgm:spPr/>
    </dgm:pt>
    <dgm:pt modelId="{B07DD4DA-F0A0-4E62-8040-EDCCF5623B1A}" type="pres">
      <dgm:prSet presAssocID="{9FB53209-618E-4BEF-95AC-E142984BED2A}" presName="hierRoot3" presStyleCnt="0">
        <dgm:presLayoutVars>
          <dgm:hierBranch val="init"/>
        </dgm:presLayoutVars>
      </dgm:prSet>
      <dgm:spPr/>
    </dgm:pt>
    <dgm:pt modelId="{4D859F82-A31E-4E5D-8682-C4D34A181A60}" type="pres">
      <dgm:prSet presAssocID="{9FB53209-618E-4BEF-95AC-E142984BED2A}" presName="rootComposite3" presStyleCnt="0"/>
      <dgm:spPr/>
    </dgm:pt>
    <dgm:pt modelId="{5875B88C-8384-4D58-8D4C-6896BD6809BD}" type="pres">
      <dgm:prSet presAssocID="{9FB53209-618E-4BEF-95AC-E142984BED2A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899A515-DE5B-401E-8B79-490B64C22C40}" type="pres">
      <dgm:prSet presAssocID="{9FB53209-618E-4BEF-95AC-E142984BED2A}" presName="rootConnector3" presStyleLbl="asst1" presStyleIdx="2" presStyleCnt="4"/>
      <dgm:spPr/>
    </dgm:pt>
    <dgm:pt modelId="{38CF498F-8575-4FFD-BEB5-2498A09603D1}" type="pres">
      <dgm:prSet presAssocID="{9FB53209-618E-4BEF-95AC-E142984BED2A}" presName="hierChild6" presStyleCnt="0"/>
      <dgm:spPr/>
    </dgm:pt>
    <dgm:pt modelId="{0B8D16AF-3CE0-4E85-9BDE-EB91799096A2}" type="pres">
      <dgm:prSet presAssocID="{9FB53209-618E-4BEF-95AC-E142984BED2A}" presName="hierChild7" presStyleCnt="0"/>
      <dgm:spPr/>
    </dgm:pt>
    <dgm:pt modelId="{64219EBB-4D3F-4142-B80B-31FB59C1A397}" type="pres">
      <dgm:prSet presAssocID="{E1306914-81AE-4EA3-A153-8FAED5949096}" presName="Name111" presStyleLbl="parChTrans1D2" presStyleIdx="2" presStyleCnt="5"/>
      <dgm:spPr/>
    </dgm:pt>
    <dgm:pt modelId="{C9265691-A14B-426F-93E9-765D94818D25}" type="pres">
      <dgm:prSet presAssocID="{54389FA4-66D7-4E67-BC9E-9DD6B1D412D0}" presName="hierRoot3" presStyleCnt="0">
        <dgm:presLayoutVars>
          <dgm:hierBranch val="init"/>
        </dgm:presLayoutVars>
      </dgm:prSet>
      <dgm:spPr/>
    </dgm:pt>
    <dgm:pt modelId="{E46C5A22-5E15-4BE5-BD8D-DFEFAEBBD509}" type="pres">
      <dgm:prSet presAssocID="{54389FA4-66D7-4E67-BC9E-9DD6B1D412D0}" presName="rootComposite3" presStyleCnt="0"/>
      <dgm:spPr/>
    </dgm:pt>
    <dgm:pt modelId="{91BE865C-2E43-4812-BA08-E2608F3497A7}" type="pres">
      <dgm:prSet presAssocID="{54389FA4-66D7-4E67-BC9E-9DD6B1D412D0}" presName="rootText3" presStyleLbl="asst1" presStyleIdx="3" presStyleCnt="4">
        <dgm:presLayoutVars>
          <dgm:chPref val="3"/>
        </dgm:presLayoutVars>
      </dgm:prSet>
      <dgm:spPr/>
    </dgm:pt>
    <dgm:pt modelId="{17A4DD61-BD8D-41DF-8EBC-A829F73C3F6B}" type="pres">
      <dgm:prSet presAssocID="{54389FA4-66D7-4E67-BC9E-9DD6B1D412D0}" presName="rootConnector3" presStyleLbl="asst1" presStyleIdx="3" presStyleCnt="4"/>
      <dgm:spPr/>
    </dgm:pt>
    <dgm:pt modelId="{1C12F9B2-9F3F-4164-8B8A-1DB292C07B0D}" type="pres">
      <dgm:prSet presAssocID="{54389FA4-66D7-4E67-BC9E-9DD6B1D412D0}" presName="hierChild6" presStyleCnt="0"/>
      <dgm:spPr/>
    </dgm:pt>
    <dgm:pt modelId="{9DA00C7B-875F-4FD5-81F2-AD04E65A531E}" type="pres">
      <dgm:prSet presAssocID="{CC8555AF-A687-4991-B6A5-E39B55F16B45}" presName="Name37" presStyleLbl="parChTrans1D3" presStyleIdx="1" presStyleCnt="2"/>
      <dgm:spPr/>
    </dgm:pt>
    <dgm:pt modelId="{64530BE3-339B-4ED7-B8A7-3B1A9A48943C}" type="pres">
      <dgm:prSet presAssocID="{9B009BBE-A00F-496B-9F70-6506ADBBBC87}" presName="hierRoot2" presStyleCnt="0">
        <dgm:presLayoutVars>
          <dgm:hierBranch val="init"/>
        </dgm:presLayoutVars>
      </dgm:prSet>
      <dgm:spPr/>
    </dgm:pt>
    <dgm:pt modelId="{66255BDD-7BDE-4F85-B679-67E4F906C807}" type="pres">
      <dgm:prSet presAssocID="{9B009BBE-A00F-496B-9F70-6506ADBBBC87}" presName="rootComposite" presStyleCnt="0"/>
      <dgm:spPr/>
    </dgm:pt>
    <dgm:pt modelId="{3E360FF8-5CEC-4833-BF72-414D053610FE}" type="pres">
      <dgm:prSet presAssocID="{9B009BBE-A00F-496B-9F70-6506ADBBBC87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8C9395-663F-435B-9295-B8F3D6620227}" type="pres">
      <dgm:prSet presAssocID="{9B009BBE-A00F-496B-9F70-6506ADBBBC87}" presName="rootConnector" presStyleLbl="node3" presStyleIdx="0" presStyleCnt="1"/>
      <dgm:spPr/>
    </dgm:pt>
    <dgm:pt modelId="{41EC5434-0323-4418-A701-43A9F1BB5CC8}" type="pres">
      <dgm:prSet presAssocID="{9B009BBE-A00F-496B-9F70-6506ADBBBC87}" presName="hierChild4" presStyleCnt="0"/>
      <dgm:spPr/>
    </dgm:pt>
    <dgm:pt modelId="{9CF973CA-A704-4A74-8D7A-F59ACF27AAE5}" type="pres">
      <dgm:prSet presAssocID="{9B009BBE-A00F-496B-9F70-6506ADBBBC87}" presName="hierChild5" presStyleCnt="0"/>
      <dgm:spPr/>
    </dgm:pt>
    <dgm:pt modelId="{B9F9E402-8F47-4A5A-BCE5-B2D8CFE439C5}" type="pres">
      <dgm:prSet presAssocID="{54389FA4-66D7-4E67-BC9E-9DD6B1D412D0}" presName="hierChild7" presStyleCnt="0"/>
      <dgm:spPr/>
    </dgm:pt>
    <dgm:pt modelId="{2B84D2FF-4B4E-469E-8B69-399EE9932898}" type="pres">
      <dgm:prSet presAssocID="{11F27A8C-E9E8-4C3A-B117-41535CB51D35}" presName="hierRoot1" presStyleCnt="0">
        <dgm:presLayoutVars>
          <dgm:hierBranch val="init"/>
        </dgm:presLayoutVars>
      </dgm:prSet>
      <dgm:spPr/>
    </dgm:pt>
    <dgm:pt modelId="{58B33E24-E0FF-4CF8-B8BD-9A2F43938F5D}" type="pres">
      <dgm:prSet presAssocID="{11F27A8C-E9E8-4C3A-B117-41535CB51D35}" presName="rootComposite1" presStyleCnt="0"/>
      <dgm:spPr/>
    </dgm:pt>
    <dgm:pt modelId="{4773F988-BC68-42BB-BAFD-72C56E93BFDE}" type="pres">
      <dgm:prSet presAssocID="{11F27A8C-E9E8-4C3A-B117-41535CB51D35}" presName="rootText1" presStyleLbl="node0" presStyleIdx="1" presStyleCnt="2" custLinFactY="110675" custLinFactNeighborX="-91254" custLinFactNeighborY="200000">
        <dgm:presLayoutVars>
          <dgm:chPref val="3"/>
        </dgm:presLayoutVars>
      </dgm:prSet>
      <dgm:spPr/>
    </dgm:pt>
    <dgm:pt modelId="{6E154307-29F3-4B56-844F-218A8001906B}" type="pres">
      <dgm:prSet presAssocID="{11F27A8C-E9E8-4C3A-B117-41535CB51D35}" presName="rootConnector1" presStyleLbl="node1" presStyleIdx="0" presStyleCnt="0"/>
      <dgm:spPr/>
    </dgm:pt>
    <dgm:pt modelId="{0C439F52-D88E-45F9-82FB-5CA8DD390283}" type="pres">
      <dgm:prSet presAssocID="{11F27A8C-E9E8-4C3A-B117-41535CB51D35}" presName="hierChild2" presStyleCnt="0"/>
      <dgm:spPr/>
    </dgm:pt>
    <dgm:pt modelId="{75FE8B48-443D-4E21-9894-9A90C5F9C5EF}" type="pres">
      <dgm:prSet presAssocID="{1A7C7B28-17D7-4E2D-B617-F5D4A5A7AD6D}" presName="Name37" presStyleLbl="parChTrans1D2" presStyleIdx="3" presStyleCnt="5"/>
      <dgm:spPr/>
    </dgm:pt>
    <dgm:pt modelId="{90B8497A-130C-4585-A6A5-119DBE5DF823}" type="pres">
      <dgm:prSet presAssocID="{145D5395-55E9-4A97-B413-EFC1278C9940}" presName="hierRoot2" presStyleCnt="0">
        <dgm:presLayoutVars>
          <dgm:hierBranch val="init"/>
        </dgm:presLayoutVars>
      </dgm:prSet>
      <dgm:spPr/>
    </dgm:pt>
    <dgm:pt modelId="{5547D7BF-3A3E-47E1-916D-5DBA5D703320}" type="pres">
      <dgm:prSet presAssocID="{145D5395-55E9-4A97-B413-EFC1278C9940}" presName="rootComposite" presStyleCnt="0"/>
      <dgm:spPr/>
    </dgm:pt>
    <dgm:pt modelId="{5D014DFD-632A-47D9-ABBB-4FA77CBD219D}" type="pres">
      <dgm:prSet presAssocID="{145D5395-55E9-4A97-B413-EFC1278C9940}" presName="rootText" presStyleLbl="node2" presStyleIdx="0" presStyleCnt="2" custLinFactY="110675" custLinFactNeighborX="-93505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80670B2-B6AF-468F-B2F5-6A89ABBE9377}" type="pres">
      <dgm:prSet presAssocID="{145D5395-55E9-4A97-B413-EFC1278C9940}" presName="rootConnector" presStyleLbl="node2" presStyleIdx="0" presStyleCnt="2"/>
      <dgm:spPr/>
    </dgm:pt>
    <dgm:pt modelId="{955B1ECF-5CB1-438C-A865-9F74D80827EE}" type="pres">
      <dgm:prSet presAssocID="{145D5395-55E9-4A97-B413-EFC1278C9940}" presName="hierChild4" presStyleCnt="0"/>
      <dgm:spPr/>
    </dgm:pt>
    <dgm:pt modelId="{4FE0BCF9-8CDD-4EED-B7B6-F0AC35F4AA48}" type="pres">
      <dgm:prSet presAssocID="{145D5395-55E9-4A97-B413-EFC1278C9940}" presName="hierChild5" presStyleCnt="0"/>
      <dgm:spPr/>
    </dgm:pt>
    <dgm:pt modelId="{A28339DC-C36F-463A-BD26-C3A2D234FEE7}" type="pres">
      <dgm:prSet presAssocID="{9070EFC7-A449-494F-B2BA-D6C8EA721E3E}" presName="Name37" presStyleLbl="parChTrans1D2" presStyleIdx="4" presStyleCnt="5"/>
      <dgm:spPr/>
    </dgm:pt>
    <dgm:pt modelId="{F9652F5F-E1CD-4D3A-A4DB-B1C4D13F5610}" type="pres">
      <dgm:prSet presAssocID="{224DF5DD-B492-45AD-A0A8-1C713736336D}" presName="hierRoot2" presStyleCnt="0">
        <dgm:presLayoutVars>
          <dgm:hierBranch val="init"/>
        </dgm:presLayoutVars>
      </dgm:prSet>
      <dgm:spPr/>
    </dgm:pt>
    <dgm:pt modelId="{3EAE82EE-06D1-439B-8051-3E065573C925}" type="pres">
      <dgm:prSet presAssocID="{224DF5DD-B492-45AD-A0A8-1C713736336D}" presName="rootComposite" presStyleCnt="0"/>
      <dgm:spPr/>
    </dgm:pt>
    <dgm:pt modelId="{756EBE89-0C0B-4A08-B0B7-A9FC30C59840}" type="pres">
      <dgm:prSet presAssocID="{224DF5DD-B492-45AD-A0A8-1C713736336D}" presName="rootText" presStyleLbl="node2" presStyleIdx="1" presStyleCnt="2" custLinFactY="110675" custLinFactNeighborX="-93505" custLinFactNeighborY="2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99D153-D059-495E-9283-E921608EDE08}" type="pres">
      <dgm:prSet presAssocID="{224DF5DD-B492-45AD-A0A8-1C713736336D}" presName="rootConnector" presStyleLbl="node2" presStyleIdx="1" presStyleCnt="2"/>
      <dgm:spPr/>
    </dgm:pt>
    <dgm:pt modelId="{E3DF60F5-0CFC-4628-AA69-4686A4882467}" type="pres">
      <dgm:prSet presAssocID="{224DF5DD-B492-45AD-A0A8-1C713736336D}" presName="hierChild4" presStyleCnt="0"/>
      <dgm:spPr/>
    </dgm:pt>
    <dgm:pt modelId="{AE9591C6-CC0F-4DC2-815F-2618F4DAE187}" type="pres">
      <dgm:prSet presAssocID="{224DF5DD-B492-45AD-A0A8-1C713736336D}" presName="hierChild5" presStyleCnt="0"/>
      <dgm:spPr/>
    </dgm:pt>
    <dgm:pt modelId="{4D91560B-1C46-4E4D-A661-3DC6F69BB856}" type="pres">
      <dgm:prSet presAssocID="{11F27A8C-E9E8-4C3A-B117-41535CB51D35}" presName="hierChild3" presStyleCnt="0"/>
      <dgm:spPr/>
    </dgm:pt>
  </dgm:ptLst>
  <dgm:cxnLst>
    <dgm:cxn modelId="{85AFAA54-857A-4E30-967A-82D20823F1F8}" type="presOf" srcId="{9FB53209-618E-4BEF-95AC-E142984BED2A}" destId="{5875B88C-8384-4D58-8D4C-6896BD6809BD}" srcOrd="0" destOrd="0" presId="urn:microsoft.com/office/officeart/2005/8/layout/orgChart1"/>
    <dgm:cxn modelId="{F93B1FDC-5974-4B07-9043-DF61FAC99F35}" type="presOf" srcId="{38BEF60D-559E-4B19-BC3F-1FE2D46B5E8D}" destId="{18A2B443-AF44-4633-BC1A-A96818D32F85}" srcOrd="0" destOrd="0" presId="urn:microsoft.com/office/officeart/2005/8/layout/orgChart1"/>
    <dgm:cxn modelId="{9112D807-66E5-4198-9085-8EAF874A2CBE}" type="presOf" srcId="{926859DA-777B-49F5-A5DB-0EC57CD1A1D1}" destId="{BD597BF8-DF62-450A-8C54-FACB1226F6B3}" srcOrd="0" destOrd="0" presId="urn:microsoft.com/office/officeart/2005/8/layout/orgChart1"/>
    <dgm:cxn modelId="{25EA1214-4533-4121-B914-93DB44422515}" type="presOf" srcId="{224DF5DD-B492-45AD-A0A8-1C713736336D}" destId="{D699D153-D059-495E-9283-E921608EDE08}" srcOrd="1" destOrd="0" presId="urn:microsoft.com/office/officeart/2005/8/layout/orgChart1"/>
    <dgm:cxn modelId="{2FC7419A-CC67-4053-8472-B3600315CB6E}" srcId="{926859DA-777B-49F5-A5DB-0EC57CD1A1D1}" destId="{7E638119-C128-4BAE-BAF3-FFEA0FE72BE8}" srcOrd="0" destOrd="0" parTransId="{38BEF60D-559E-4B19-BC3F-1FE2D46B5E8D}" sibTransId="{C546335E-2F76-46DC-8662-1A86AC816DF0}"/>
    <dgm:cxn modelId="{B8A73FC6-BD5F-491B-97EC-6AE44FB2FB59}" srcId="{F1222693-9ED3-4B10-B49E-D75E15865C52}" destId="{54389FA4-66D7-4E67-BC9E-9DD6B1D412D0}" srcOrd="2" destOrd="0" parTransId="{E1306914-81AE-4EA3-A153-8FAED5949096}" sibTransId="{E35CA170-B8DF-4B05-BB01-8CB6BBDA4B03}"/>
    <dgm:cxn modelId="{FC1D3BCD-AF84-4FD0-B64D-1F5AF963AB89}" type="presOf" srcId="{6139BDC7-C714-4CC7-A171-F9122AB1B010}" destId="{776C31B2-2935-445F-B2F6-C14D89CFD06E}" srcOrd="0" destOrd="0" presId="urn:microsoft.com/office/officeart/2005/8/layout/orgChart1"/>
    <dgm:cxn modelId="{161A3A91-FF01-402F-B9AC-545462DAA2F7}" srcId="{11F27A8C-E9E8-4C3A-B117-41535CB51D35}" destId="{145D5395-55E9-4A97-B413-EFC1278C9940}" srcOrd="0" destOrd="0" parTransId="{1A7C7B28-17D7-4E2D-B617-F5D4A5A7AD6D}" sibTransId="{E622DD5C-6520-481B-A2E7-7F90AF359716}"/>
    <dgm:cxn modelId="{82CE4C86-ECD2-4593-8DF5-3F2F9783E9EA}" type="presOf" srcId="{9FB53209-618E-4BEF-95AC-E142984BED2A}" destId="{7899A515-DE5B-401E-8B79-490B64C22C40}" srcOrd="1" destOrd="0" presId="urn:microsoft.com/office/officeart/2005/8/layout/orgChart1"/>
    <dgm:cxn modelId="{C482E1E2-1ABE-42C5-8A45-88FD5725946B}" type="presOf" srcId="{9B009BBE-A00F-496B-9F70-6506ADBBBC87}" destId="{3E360FF8-5CEC-4833-BF72-414D053610FE}" srcOrd="0" destOrd="0" presId="urn:microsoft.com/office/officeart/2005/8/layout/orgChart1"/>
    <dgm:cxn modelId="{C494D603-8D4A-49A3-8D31-506D597B9F3F}" type="presOf" srcId="{F1222693-9ED3-4B10-B49E-D75E15865C52}" destId="{3601D6A6-13D0-41AE-AAC4-570E95088EE9}" srcOrd="1" destOrd="0" presId="urn:microsoft.com/office/officeart/2005/8/layout/orgChart1"/>
    <dgm:cxn modelId="{89496983-6954-4A0D-AB06-A248710A7FB8}" type="presOf" srcId="{F1222693-9ED3-4B10-B49E-D75E15865C52}" destId="{77757BFC-405F-4DB1-9596-1A185C8B27EF}" srcOrd="0" destOrd="0" presId="urn:microsoft.com/office/officeart/2005/8/layout/orgChart1"/>
    <dgm:cxn modelId="{5A443FF0-BAED-4F74-8063-943242C33D56}" type="presOf" srcId="{54389FA4-66D7-4E67-BC9E-9DD6B1D412D0}" destId="{17A4DD61-BD8D-41DF-8EBC-A829F73C3F6B}" srcOrd="1" destOrd="0" presId="urn:microsoft.com/office/officeart/2005/8/layout/orgChart1"/>
    <dgm:cxn modelId="{E142C01A-6C94-4F47-8C7C-C68740195843}" type="presOf" srcId="{145D5395-55E9-4A97-B413-EFC1278C9940}" destId="{680670B2-B6AF-468F-B2F5-6A89ABBE9377}" srcOrd="1" destOrd="0" presId="urn:microsoft.com/office/officeart/2005/8/layout/orgChart1"/>
    <dgm:cxn modelId="{3F6E0759-3C51-49BE-8B0A-3BBD72B62FFE}" srcId="{54389FA4-66D7-4E67-BC9E-9DD6B1D412D0}" destId="{9B009BBE-A00F-496B-9F70-6506ADBBBC87}" srcOrd="0" destOrd="0" parTransId="{CC8555AF-A687-4991-B6A5-E39B55F16B45}" sibTransId="{97D48D38-5F2E-49BA-927D-98B0C5135668}"/>
    <dgm:cxn modelId="{AEF970CE-4C7F-4F2B-B395-4F4E8912EF6D}" type="presOf" srcId="{11F27A8C-E9E8-4C3A-B117-41535CB51D35}" destId="{4773F988-BC68-42BB-BAFD-72C56E93BFDE}" srcOrd="0" destOrd="0" presId="urn:microsoft.com/office/officeart/2005/8/layout/orgChart1"/>
    <dgm:cxn modelId="{B58D07A4-CA69-4D93-918F-F94EC9B926D7}" type="presOf" srcId="{224DF5DD-B492-45AD-A0A8-1C713736336D}" destId="{756EBE89-0C0B-4A08-B0B7-A9FC30C59840}" srcOrd="0" destOrd="0" presId="urn:microsoft.com/office/officeart/2005/8/layout/orgChart1"/>
    <dgm:cxn modelId="{A4BE1E0E-DA4D-4A0B-943C-E0B21FD4C405}" type="presOf" srcId="{B9FEB9E5-2C4C-4BC5-9C8C-E90D0E04E191}" destId="{2B6F8F2B-5725-4CB8-B2F6-C5B9D6CD6461}" srcOrd="0" destOrd="0" presId="urn:microsoft.com/office/officeart/2005/8/layout/orgChart1"/>
    <dgm:cxn modelId="{1C1B692A-C391-49DA-985F-F62CA4B16E73}" type="presOf" srcId="{145D5395-55E9-4A97-B413-EFC1278C9940}" destId="{5D014DFD-632A-47D9-ABBB-4FA77CBD219D}" srcOrd="0" destOrd="0" presId="urn:microsoft.com/office/officeart/2005/8/layout/orgChart1"/>
    <dgm:cxn modelId="{CE1E9A61-90C2-4C5A-82F0-068435B43A29}" type="presOf" srcId="{926859DA-777B-49F5-A5DB-0EC57CD1A1D1}" destId="{978258A1-EE19-43A8-8117-65383C9304FA}" srcOrd="1" destOrd="0" presId="urn:microsoft.com/office/officeart/2005/8/layout/orgChart1"/>
    <dgm:cxn modelId="{7C3B2147-3F7F-418A-BE29-D4FE4F186F5F}" type="presOf" srcId="{7E638119-C128-4BAE-BAF3-FFEA0FE72BE8}" destId="{38D063CA-F1BF-4726-A065-999FE9244639}" srcOrd="1" destOrd="0" presId="urn:microsoft.com/office/officeart/2005/8/layout/orgChart1"/>
    <dgm:cxn modelId="{6B1B21EA-90FD-4475-8367-41A06EA1F127}" type="presOf" srcId="{7E638119-C128-4BAE-BAF3-FFEA0FE72BE8}" destId="{32A557DB-B88A-40F3-9266-359ECBAD7122}" srcOrd="0" destOrd="0" presId="urn:microsoft.com/office/officeart/2005/8/layout/orgChart1"/>
    <dgm:cxn modelId="{7AC33B3D-4241-46D6-937D-DAB9C3B6E08B}" type="presOf" srcId="{9B009BBE-A00F-496B-9F70-6506ADBBBC87}" destId="{038C9395-663F-435B-9295-B8F3D6620227}" srcOrd="1" destOrd="0" presId="urn:microsoft.com/office/officeart/2005/8/layout/orgChart1"/>
    <dgm:cxn modelId="{0D9A2F89-C6C2-4B0E-A38A-1204AED8DA33}" type="presOf" srcId="{54389FA4-66D7-4E67-BC9E-9DD6B1D412D0}" destId="{91BE865C-2E43-4812-BA08-E2608F3497A7}" srcOrd="0" destOrd="0" presId="urn:microsoft.com/office/officeart/2005/8/layout/orgChart1"/>
    <dgm:cxn modelId="{EF30500A-E7C5-42FE-9C46-6AEE48B7C937}" type="presOf" srcId="{1A7C7B28-17D7-4E2D-B617-F5D4A5A7AD6D}" destId="{75FE8B48-443D-4E21-9894-9A90C5F9C5EF}" srcOrd="0" destOrd="0" presId="urn:microsoft.com/office/officeart/2005/8/layout/orgChart1"/>
    <dgm:cxn modelId="{B1E34429-A814-4789-B793-AE3A26C9A142}" srcId="{F1222693-9ED3-4B10-B49E-D75E15865C52}" destId="{926859DA-777B-49F5-A5DB-0EC57CD1A1D1}" srcOrd="0" destOrd="0" parTransId="{2CD3D170-8D37-417E-987C-4A6FE5FC05C8}" sibTransId="{C07D6CD5-3D0C-46A5-A216-86B3D656F5FE}"/>
    <dgm:cxn modelId="{F8F707FE-5AA3-431E-8591-C7821A14F932}" type="presOf" srcId="{11F27A8C-E9E8-4C3A-B117-41535CB51D35}" destId="{6E154307-29F3-4B56-844F-218A8001906B}" srcOrd="1" destOrd="0" presId="urn:microsoft.com/office/officeart/2005/8/layout/orgChart1"/>
    <dgm:cxn modelId="{CAC10D2A-D7D0-4586-BE1B-429E8B70478D}" srcId="{11F27A8C-E9E8-4C3A-B117-41535CB51D35}" destId="{224DF5DD-B492-45AD-A0A8-1C713736336D}" srcOrd="1" destOrd="0" parTransId="{9070EFC7-A449-494F-B2BA-D6C8EA721E3E}" sibTransId="{BF91E036-0FE2-4D93-B7D8-0EE577C2CA4A}"/>
    <dgm:cxn modelId="{B7555183-0E0E-4D02-89E5-A5AEDCCFA0D9}" type="presOf" srcId="{E1306914-81AE-4EA3-A153-8FAED5949096}" destId="{64219EBB-4D3F-4142-B80B-31FB59C1A397}" srcOrd="0" destOrd="0" presId="urn:microsoft.com/office/officeart/2005/8/layout/orgChart1"/>
    <dgm:cxn modelId="{A198C88D-6F9A-489B-985F-579D1D72C23F}" srcId="{6139BDC7-C714-4CC7-A171-F9122AB1B010}" destId="{F1222693-9ED3-4B10-B49E-D75E15865C52}" srcOrd="0" destOrd="0" parTransId="{E6489918-406F-4A62-825B-31890929C0F9}" sibTransId="{DC21824E-556D-446D-9BBD-3466E35D0247}"/>
    <dgm:cxn modelId="{09588AC3-D4AD-4594-B376-E73C9C2565BF}" type="presOf" srcId="{2CD3D170-8D37-417E-987C-4A6FE5FC05C8}" destId="{BE3E1928-C87B-488D-922A-1AFFB221FEC0}" srcOrd="0" destOrd="0" presId="urn:microsoft.com/office/officeart/2005/8/layout/orgChart1"/>
    <dgm:cxn modelId="{60023FF2-6914-4529-B3FB-67056F60A798}" srcId="{F1222693-9ED3-4B10-B49E-D75E15865C52}" destId="{9FB53209-618E-4BEF-95AC-E142984BED2A}" srcOrd="1" destOrd="0" parTransId="{B9FEB9E5-2C4C-4BC5-9C8C-E90D0E04E191}" sibTransId="{62275676-9E9D-4A66-B911-F6A826279D44}"/>
    <dgm:cxn modelId="{8703BE07-D570-4BF1-953B-33621E7EEEDF}" srcId="{6139BDC7-C714-4CC7-A171-F9122AB1B010}" destId="{11F27A8C-E9E8-4C3A-B117-41535CB51D35}" srcOrd="1" destOrd="0" parTransId="{80EA5F17-7F51-441A-ACFC-12879DD8FC66}" sibTransId="{49BD8376-7E24-4A8F-ADC2-D5B795718A43}"/>
    <dgm:cxn modelId="{ECFF62BA-BCCB-4C77-8FCA-D4C14284AA6D}" type="presOf" srcId="{CC8555AF-A687-4991-B6A5-E39B55F16B45}" destId="{9DA00C7B-875F-4FD5-81F2-AD04E65A531E}" srcOrd="0" destOrd="0" presId="urn:microsoft.com/office/officeart/2005/8/layout/orgChart1"/>
    <dgm:cxn modelId="{EB11B345-5BAB-4E21-A3B3-D347BC78E996}" type="presOf" srcId="{9070EFC7-A449-494F-B2BA-D6C8EA721E3E}" destId="{A28339DC-C36F-463A-BD26-C3A2D234FEE7}" srcOrd="0" destOrd="0" presId="urn:microsoft.com/office/officeart/2005/8/layout/orgChart1"/>
    <dgm:cxn modelId="{A104A447-90C0-437A-9837-307BEA9A01E1}" type="presParOf" srcId="{776C31B2-2935-445F-B2F6-C14D89CFD06E}" destId="{9715CFC4-AE95-42D6-9974-3673AA595110}" srcOrd="0" destOrd="0" presId="urn:microsoft.com/office/officeart/2005/8/layout/orgChart1"/>
    <dgm:cxn modelId="{35D3BCB0-2C8F-4F94-BE3C-B4CCB2209FB9}" type="presParOf" srcId="{9715CFC4-AE95-42D6-9974-3673AA595110}" destId="{E56D9839-54CF-40F5-B8E0-F92BDD4103CF}" srcOrd="0" destOrd="0" presId="urn:microsoft.com/office/officeart/2005/8/layout/orgChart1"/>
    <dgm:cxn modelId="{57D144A1-B2B3-4BE9-9C46-F3F290B6E395}" type="presParOf" srcId="{E56D9839-54CF-40F5-B8E0-F92BDD4103CF}" destId="{77757BFC-405F-4DB1-9596-1A185C8B27EF}" srcOrd="0" destOrd="0" presId="urn:microsoft.com/office/officeart/2005/8/layout/orgChart1"/>
    <dgm:cxn modelId="{3C337BC2-CF0A-4F02-AD09-A9108C68F049}" type="presParOf" srcId="{E56D9839-54CF-40F5-B8E0-F92BDD4103CF}" destId="{3601D6A6-13D0-41AE-AAC4-570E95088EE9}" srcOrd="1" destOrd="0" presId="urn:microsoft.com/office/officeart/2005/8/layout/orgChart1"/>
    <dgm:cxn modelId="{1A6C3DB3-92B3-4D05-B9A1-CCB9102B5145}" type="presParOf" srcId="{9715CFC4-AE95-42D6-9974-3673AA595110}" destId="{AA101890-438E-4A04-96E2-EB3C76177F3C}" srcOrd="1" destOrd="0" presId="urn:microsoft.com/office/officeart/2005/8/layout/orgChart1"/>
    <dgm:cxn modelId="{BC95C7BE-B429-4EFC-BA47-47146A082F9D}" type="presParOf" srcId="{9715CFC4-AE95-42D6-9974-3673AA595110}" destId="{AA0A4837-8C15-490C-BC40-7AD144AB3C63}" srcOrd="2" destOrd="0" presId="urn:microsoft.com/office/officeart/2005/8/layout/orgChart1"/>
    <dgm:cxn modelId="{04147200-765C-4E93-BEA9-C1E713AF5487}" type="presParOf" srcId="{AA0A4837-8C15-490C-BC40-7AD144AB3C63}" destId="{BE3E1928-C87B-488D-922A-1AFFB221FEC0}" srcOrd="0" destOrd="0" presId="urn:microsoft.com/office/officeart/2005/8/layout/orgChart1"/>
    <dgm:cxn modelId="{65DD7F52-C2C2-4532-9165-716AC1E645FC}" type="presParOf" srcId="{AA0A4837-8C15-490C-BC40-7AD144AB3C63}" destId="{90AF945F-78AD-4E9B-BE77-0F0A172EA991}" srcOrd="1" destOrd="0" presId="urn:microsoft.com/office/officeart/2005/8/layout/orgChart1"/>
    <dgm:cxn modelId="{9E371351-D930-433B-AAD3-3D8B8BC80AA7}" type="presParOf" srcId="{90AF945F-78AD-4E9B-BE77-0F0A172EA991}" destId="{A0A57821-E5D0-46EF-B425-B54514ACA258}" srcOrd="0" destOrd="0" presId="urn:microsoft.com/office/officeart/2005/8/layout/orgChart1"/>
    <dgm:cxn modelId="{66F0190D-F711-4169-9DFB-558FCF9EFD03}" type="presParOf" srcId="{A0A57821-E5D0-46EF-B425-B54514ACA258}" destId="{BD597BF8-DF62-450A-8C54-FACB1226F6B3}" srcOrd="0" destOrd="0" presId="urn:microsoft.com/office/officeart/2005/8/layout/orgChart1"/>
    <dgm:cxn modelId="{52F03A1B-B706-4179-8FDF-B5D8155675C5}" type="presParOf" srcId="{A0A57821-E5D0-46EF-B425-B54514ACA258}" destId="{978258A1-EE19-43A8-8117-65383C9304FA}" srcOrd="1" destOrd="0" presId="urn:microsoft.com/office/officeart/2005/8/layout/orgChart1"/>
    <dgm:cxn modelId="{7CFA990B-B5ED-4B84-BFFF-CFE1E7E5D180}" type="presParOf" srcId="{90AF945F-78AD-4E9B-BE77-0F0A172EA991}" destId="{98ADAAFF-9DB3-4E85-8245-E97848A12A93}" srcOrd="1" destOrd="0" presId="urn:microsoft.com/office/officeart/2005/8/layout/orgChart1"/>
    <dgm:cxn modelId="{F2480640-1919-499C-94B2-18548C46B5B7}" type="presParOf" srcId="{90AF945F-78AD-4E9B-BE77-0F0A172EA991}" destId="{D7C439A6-3D3C-4075-BC6D-5D2DA1D4623E}" srcOrd="2" destOrd="0" presId="urn:microsoft.com/office/officeart/2005/8/layout/orgChart1"/>
    <dgm:cxn modelId="{652C8F81-C67F-476F-9588-D1A81DBB2946}" type="presParOf" srcId="{D7C439A6-3D3C-4075-BC6D-5D2DA1D4623E}" destId="{18A2B443-AF44-4633-BC1A-A96818D32F85}" srcOrd="0" destOrd="0" presId="urn:microsoft.com/office/officeart/2005/8/layout/orgChart1"/>
    <dgm:cxn modelId="{D8E517C5-CF2F-4CDE-A131-1B0631CD2DD3}" type="presParOf" srcId="{D7C439A6-3D3C-4075-BC6D-5D2DA1D4623E}" destId="{D5A9F94D-02D4-4C82-8B0E-386318DE3312}" srcOrd="1" destOrd="0" presId="urn:microsoft.com/office/officeart/2005/8/layout/orgChart1"/>
    <dgm:cxn modelId="{FBD87368-A4C6-4CAB-9DBA-01072AD7FA9C}" type="presParOf" srcId="{D5A9F94D-02D4-4C82-8B0E-386318DE3312}" destId="{7514E492-D88F-41C4-87D2-673E55BDBA5F}" srcOrd="0" destOrd="0" presId="urn:microsoft.com/office/officeart/2005/8/layout/orgChart1"/>
    <dgm:cxn modelId="{F969A01E-FE25-488A-81EC-541148CD4DDE}" type="presParOf" srcId="{7514E492-D88F-41C4-87D2-673E55BDBA5F}" destId="{32A557DB-B88A-40F3-9266-359ECBAD7122}" srcOrd="0" destOrd="0" presId="urn:microsoft.com/office/officeart/2005/8/layout/orgChart1"/>
    <dgm:cxn modelId="{0FEC96E7-B75A-44CB-BFB1-BFFBF6E08463}" type="presParOf" srcId="{7514E492-D88F-41C4-87D2-673E55BDBA5F}" destId="{38D063CA-F1BF-4726-A065-999FE9244639}" srcOrd="1" destOrd="0" presId="urn:microsoft.com/office/officeart/2005/8/layout/orgChart1"/>
    <dgm:cxn modelId="{1B75A309-5309-4C9F-B96D-07C8877CFECE}" type="presParOf" srcId="{D5A9F94D-02D4-4C82-8B0E-386318DE3312}" destId="{D23211ED-93CD-46EC-A55E-DDFBE6A3A2DE}" srcOrd="1" destOrd="0" presId="urn:microsoft.com/office/officeart/2005/8/layout/orgChart1"/>
    <dgm:cxn modelId="{647520DD-B56E-4CC6-ADA8-9D1CE6246B94}" type="presParOf" srcId="{D5A9F94D-02D4-4C82-8B0E-386318DE3312}" destId="{4399F0E5-B170-4666-8C88-7EC5598C4427}" srcOrd="2" destOrd="0" presId="urn:microsoft.com/office/officeart/2005/8/layout/orgChart1"/>
    <dgm:cxn modelId="{1C13C3C7-B3C6-4964-BE26-E8FD16414A77}" type="presParOf" srcId="{AA0A4837-8C15-490C-BC40-7AD144AB3C63}" destId="{2B6F8F2B-5725-4CB8-B2F6-C5B9D6CD6461}" srcOrd="2" destOrd="0" presId="urn:microsoft.com/office/officeart/2005/8/layout/orgChart1"/>
    <dgm:cxn modelId="{4E91F4FB-7445-4FED-98F0-285362EA6363}" type="presParOf" srcId="{AA0A4837-8C15-490C-BC40-7AD144AB3C63}" destId="{B07DD4DA-F0A0-4E62-8040-EDCCF5623B1A}" srcOrd="3" destOrd="0" presId="urn:microsoft.com/office/officeart/2005/8/layout/orgChart1"/>
    <dgm:cxn modelId="{7097BA95-ACA7-4740-9382-7BEBE9CDB681}" type="presParOf" srcId="{B07DD4DA-F0A0-4E62-8040-EDCCF5623B1A}" destId="{4D859F82-A31E-4E5D-8682-C4D34A181A60}" srcOrd="0" destOrd="0" presId="urn:microsoft.com/office/officeart/2005/8/layout/orgChart1"/>
    <dgm:cxn modelId="{C52E2E21-E626-4C1C-8B31-5592EC4D0D1E}" type="presParOf" srcId="{4D859F82-A31E-4E5D-8682-C4D34A181A60}" destId="{5875B88C-8384-4D58-8D4C-6896BD6809BD}" srcOrd="0" destOrd="0" presId="urn:microsoft.com/office/officeart/2005/8/layout/orgChart1"/>
    <dgm:cxn modelId="{BF028FEF-CB18-453E-9F9C-395071D764B2}" type="presParOf" srcId="{4D859F82-A31E-4E5D-8682-C4D34A181A60}" destId="{7899A515-DE5B-401E-8B79-490B64C22C40}" srcOrd="1" destOrd="0" presId="urn:microsoft.com/office/officeart/2005/8/layout/orgChart1"/>
    <dgm:cxn modelId="{DCDA1DE2-CCDC-440B-82D6-191C503A1BEA}" type="presParOf" srcId="{B07DD4DA-F0A0-4E62-8040-EDCCF5623B1A}" destId="{38CF498F-8575-4FFD-BEB5-2498A09603D1}" srcOrd="1" destOrd="0" presId="urn:microsoft.com/office/officeart/2005/8/layout/orgChart1"/>
    <dgm:cxn modelId="{FF93C6C5-F4A1-4460-B243-A2B0EEE28936}" type="presParOf" srcId="{B07DD4DA-F0A0-4E62-8040-EDCCF5623B1A}" destId="{0B8D16AF-3CE0-4E85-9BDE-EB91799096A2}" srcOrd="2" destOrd="0" presId="urn:microsoft.com/office/officeart/2005/8/layout/orgChart1"/>
    <dgm:cxn modelId="{F12E789E-5A78-42F2-94F7-13D9F3C5290F}" type="presParOf" srcId="{AA0A4837-8C15-490C-BC40-7AD144AB3C63}" destId="{64219EBB-4D3F-4142-B80B-31FB59C1A397}" srcOrd="4" destOrd="0" presId="urn:microsoft.com/office/officeart/2005/8/layout/orgChart1"/>
    <dgm:cxn modelId="{A4956677-785D-4F11-96F7-734FABE8B3B7}" type="presParOf" srcId="{AA0A4837-8C15-490C-BC40-7AD144AB3C63}" destId="{C9265691-A14B-426F-93E9-765D94818D25}" srcOrd="5" destOrd="0" presId="urn:microsoft.com/office/officeart/2005/8/layout/orgChart1"/>
    <dgm:cxn modelId="{90DBEB14-5230-4FBA-B60A-75DBB88EE327}" type="presParOf" srcId="{C9265691-A14B-426F-93E9-765D94818D25}" destId="{E46C5A22-5E15-4BE5-BD8D-DFEFAEBBD509}" srcOrd="0" destOrd="0" presId="urn:microsoft.com/office/officeart/2005/8/layout/orgChart1"/>
    <dgm:cxn modelId="{DA21FCD3-87C3-4943-98FF-A951F950DFC2}" type="presParOf" srcId="{E46C5A22-5E15-4BE5-BD8D-DFEFAEBBD509}" destId="{91BE865C-2E43-4812-BA08-E2608F3497A7}" srcOrd="0" destOrd="0" presId="urn:microsoft.com/office/officeart/2005/8/layout/orgChart1"/>
    <dgm:cxn modelId="{E717CFBD-5477-4201-A37E-B2871EC87ADD}" type="presParOf" srcId="{E46C5A22-5E15-4BE5-BD8D-DFEFAEBBD509}" destId="{17A4DD61-BD8D-41DF-8EBC-A829F73C3F6B}" srcOrd="1" destOrd="0" presId="urn:microsoft.com/office/officeart/2005/8/layout/orgChart1"/>
    <dgm:cxn modelId="{8AFF2718-2A48-4640-849C-C085299B8573}" type="presParOf" srcId="{C9265691-A14B-426F-93E9-765D94818D25}" destId="{1C12F9B2-9F3F-4164-8B8A-1DB292C07B0D}" srcOrd="1" destOrd="0" presId="urn:microsoft.com/office/officeart/2005/8/layout/orgChart1"/>
    <dgm:cxn modelId="{15BC2F03-2E97-4514-9373-D73F3151DDDF}" type="presParOf" srcId="{1C12F9B2-9F3F-4164-8B8A-1DB292C07B0D}" destId="{9DA00C7B-875F-4FD5-81F2-AD04E65A531E}" srcOrd="0" destOrd="0" presId="urn:microsoft.com/office/officeart/2005/8/layout/orgChart1"/>
    <dgm:cxn modelId="{A5364120-A7F3-4C82-B6BA-57930A048FB4}" type="presParOf" srcId="{1C12F9B2-9F3F-4164-8B8A-1DB292C07B0D}" destId="{64530BE3-339B-4ED7-B8A7-3B1A9A48943C}" srcOrd="1" destOrd="0" presId="urn:microsoft.com/office/officeart/2005/8/layout/orgChart1"/>
    <dgm:cxn modelId="{07E0F080-4C8C-455E-B6D2-F62BA0D29FB9}" type="presParOf" srcId="{64530BE3-339B-4ED7-B8A7-3B1A9A48943C}" destId="{66255BDD-7BDE-4F85-B679-67E4F906C807}" srcOrd="0" destOrd="0" presId="urn:microsoft.com/office/officeart/2005/8/layout/orgChart1"/>
    <dgm:cxn modelId="{6884B623-542B-4967-9134-2F67F1F84E6F}" type="presParOf" srcId="{66255BDD-7BDE-4F85-B679-67E4F906C807}" destId="{3E360FF8-5CEC-4833-BF72-414D053610FE}" srcOrd="0" destOrd="0" presId="urn:microsoft.com/office/officeart/2005/8/layout/orgChart1"/>
    <dgm:cxn modelId="{92E810AB-47D2-4CA8-ACFB-8E6425C14468}" type="presParOf" srcId="{66255BDD-7BDE-4F85-B679-67E4F906C807}" destId="{038C9395-663F-435B-9295-B8F3D6620227}" srcOrd="1" destOrd="0" presId="urn:microsoft.com/office/officeart/2005/8/layout/orgChart1"/>
    <dgm:cxn modelId="{F882109C-8E42-4717-B8D1-62E9290C735C}" type="presParOf" srcId="{64530BE3-339B-4ED7-B8A7-3B1A9A48943C}" destId="{41EC5434-0323-4418-A701-43A9F1BB5CC8}" srcOrd="1" destOrd="0" presId="urn:microsoft.com/office/officeart/2005/8/layout/orgChart1"/>
    <dgm:cxn modelId="{EAE3EF4D-109A-4084-9AE7-B0A090A1F25F}" type="presParOf" srcId="{64530BE3-339B-4ED7-B8A7-3B1A9A48943C}" destId="{9CF973CA-A704-4A74-8D7A-F59ACF27AAE5}" srcOrd="2" destOrd="0" presId="urn:microsoft.com/office/officeart/2005/8/layout/orgChart1"/>
    <dgm:cxn modelId="{9E897DF1-AD25-4F1F-B602-68F512FCA9E4}" type="presParOf" srcId="{C9265691-A14B-426F-93E9-765D94818D25}" destId="{B9F9E402-8F47-4A5A-BCE5-B2D8CFE439C5}" srcOrd="2" destOrd="0" presId="urn:microsoft.com/office/officeart/2005/8/layout/orgChart1"/>
    <dgm:cxn modelId="{9A86E6CF-3C85-489F-BEAD-A9647A2839D3}" type="presParOf" srcId="{776C31B2-2935-445F-B2F6-C14D89CFD06E}" destId="{2B84D2FF-4B4E-469E-8B69-399EE9932898}" srcOrd="1" destOrd="0" presId="urn:microsoft.com/office/officeart/2005/8/layout/orgChart1"/>
    <dgm:cxn modelId="{3642B850-518E-4C37-BEC2-6B3D7369FBB5}" type="presParOf" srcId="{2B84D2FF-4B4E-469E-8B69-399EE9932898}" destId="{58B33E24-E0FF-4CF8-B8BD-9A2F43938F5D}" srcOrd="0" destOrd="0" presId="urn:microsoft.com/office/officeart/2005/8/layout/orgChart1"/>
    <dgm:cxn modelId="{040FBE64-4482-4804-8C10-6C9F8A98DF0F}" type="presParOf" srcId="{58B33E24-E0FF-4CF8-B8BD-9A2F43938F5D}" destId="{4773F988-BC68-42BB-BAFD-72C56E93BFDE}" srcOrd="0" destOrd="0" presId="urn:microsoft.com/office/officeart/2005/8/layout/orgChart1"/>
    <dgm:cxn modelId="{51D04A04-3D7B-4243-B930-2FCEA93A3D43}" type="presParOf" srcId="{58B33E24-E0FF-4CF8-B8BD-9A2F43938F5D}" destId="{6E154307-29F3-4B56-844F-218A8001906B}" srcOrd="1" destOrd="0" presId="urn:microsoft.com/office/officeart/2005/8/layout/orgChart1"/>
    <dgm:cxn modelId="{49708A67-9D1F-4D0D-8D8A-A30261DDEA49}" type="presParOf" srcId="{2B84D2FF-4B4E-469E-8B69-399EE9932898}" destId="{0C439F52-D88E-45F9-82FB-5CA8DD390283}" srcOrd="1" destOrd="0" presId="urn:microsoft.com/office/officeart/2005/8/layout/orgChart1"/>
    <dgm:cxn modelId="{FDBBD353-A29D-46DA-B7CC-53656126ABCC}" type="presParOf" srcId="{0C439F52-D88E-45F9-82FB-5CA8DD390283}" destId="{75FE8B48-443D-4E21-9894-9A90C5F9C5EF}" srcOrd="0" destOrd="0" presId="urn:microsoft.com/office/officeart/2005/8/layout/orgChart1"/>
    <dgm:cxn modelId="{06E38420-CEF2-4A50-88AD-0FC3FF20CA94}" type="presParOf" srcId="{0C439F52-D88E-45F9-82FB-5CA8DD390283}" destId="{90B8497A-130C-4585-A6A5-119DBE5DF823}" srcOrd="1" destOrd="0" presId="urn:microsoft.com/office/officeart/2005/8/layout/orgChart1"/>
    <dgm:cxn modelId="{6F94BD8F-16CF-4546-88F6-F86A6F41BB9E}" type="presParOf" srcId="{90B8497A-130C-4585-A6A5-119DBE5DF823}" destId="{5547D7BF-3A3E-47E1-916D-5DBA5D703320}" srcOrd="0" destOrd="0" presId="urn:microsoft.com/office/officeart/2005/8/layout/orgChart1"/>
    <dgm:cxn modelId="{D36F45C4-13C9-4926-8919-675B366F3B8D}" type="presParOf" srcId="{5547D7BF-3A3E-47E1-916D-5DBA5D703320}" destId="{5D014DFD-632A-47D9-ABBB-4FA77CBD219D}" srcOrd="0" destOrd="0" presId="urn:microsoft.com/office/officeart/2005/8/layout/orgChart1"/>
    <dgm:cxn modelId="{2E716CC2-EB1E-41E0-B436-C4E7B128C57B}" type="presParOf" srcId="{5547D7BF-3A3E-47E1-916D-5DBA5D703320}" destId="{680670B2-B6AF-468F-B2F5-6A89ABBE9377}" srcOrd="1" destOrd="0" presId="urn:microsoft.com/office/officeart/2005/8/layout/orgChart1"/>
    <dgm:cxn modelId="{CC497145-8B8B-4ED9-B70E-AA1C220058B4}" type="presParOf" srcId="{90B8497A-130C-4585-A6A5-119DBE5DF823}" destId="{955B1ECF-5CB1-438C-A865-9F74D80827EE}" srcOrd="1" destOrd="0" presId="urn:microsoft.com/office/officeart/2005/8/layout/orgChart1"/>
    <dgm:cxn modelId="{07FC02C5-A07B-42C2-8987-AA3F7ADB57E5}" type="presParOf" srcId="{90B8497A-130C-4585-A6A5-119DBE5DF823}" destId="{4FE0BCF9-8CDD-4EED-B7B6-F0AC35F4AA48}" srcOrd="2" destOrd="0" presId="urn:microsoft.com/office/officeart/2005/8/layout/orgChart1"/>
    <dgm:cxn modelId="{B723946C-D036-4ADC-AB05-F06C9FEB2C46}" type="presParOf" srcId="{0C439F52-D88E-45F9-82FB-5CA8DD390283}" destId="{A28339DC-C36F-463A-BD26-C3A2D234FEE7}" srcOrd="2" destOrd="0" presId="urn:microsoft.com/office/officeart/2005/8/layout/orgChart1"/>
    <dgm:cxn modelId="{F97E5705-4C3D-4A29-8583-6D65BFF89318}" type="presParOf" srcId="{0C439F52-D88E-45F9-82FB-5CA8DD390283}" destId="{F9652F5F-E1CD-4D3A-A4DB-B1C4D13F5610}" srcOrd="3" destOrd="0" presId="urn:microsoft.com/office/officeart/2005/8/layout/orgChart1"/>
    <dgm:cxn modelId="{39E5639B-B26D-4209-AFD5-6C6346444D9D}" type="presParOf" srcId="{F9652F5F-E1CD-4D3A-A4DB-B1C4D13F5610}" destId="{3EAE82EE-06D1-439B-8051-3E065573C925}" srcOrd="0" destOrd="0" presId="urn:microsoft.com/office/officeart/2005/8/layout/orgChart1"/>
    <dgm:cxn modelId="{48867E2A-98D4-4192-82B1-2D039DDFE663}" type="presParOf" srcId="{3EAE82EE-06D1-439B-8051-3E065573C925}" destId="{756EBE89-0C0B-4A08-B0B7-A9FC30C59840}" srcOrd="0" destOrd="0" presId="urn:microsoft.com/office/officeart/2005/8/layout/orgChart1"/>
    <dgm:cxn modelId="{6B50E4EA-D831-4CDA-BFB8-46BD8708D1D5}" type="presParOf" srcId="{3EAE82EE-06D1-439B-8051-3E065573C925}" destId="{D699D153-D059-495E-9283-E921608EDE08}" srcOrd="1" destOrd="0" presId="urn:microsoft.com/office/officeart/2005/8/layout/orgChart1"/>
    <dgm:cxn modelId="{1BC41C17-446A-4949-ABA5-E5A25B85F705}" type="presParOf" srcId="{F9652F5F-E1CD-4D3A-A4DB-B1C4D13F5610}" destId="{E3DF60F5-0CFC-4628-AA69-4686A4882467}" srcOrd="1" destOrd="0" presId="urn:microsoft.com/office/officeart/2005/8/layout/orgChart1"/>
    <dgm:cxn modelId="{6564D533-C354-44E8-B22F-C8D30E12F67E}" type="presParOf" srcId="{F9652F5F-E1CD-4D3A-A4DB-B1C4D13F5610}" destId="{AE9591C6-CC0F-4DC2-815F-2618F4DAE187}" srcOrd="2" destOrd="0" presId="urn:microsoft.com/office/officeart/2005/8/layout/orgChart1"/>
    <dgm:cxn modelId="{979DE546-4926-45A3-90AC-6818D5645AA6}" type="presParOf" srcId="{2B84D2FF-4B4E-469E-8B69-399EE9932898}" destId="{4D91560B-1C46-4E4D-A661-3DC6F69BB8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4BF7E-0D26-4380-8637-5A47F1B7AFBE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D1E5DC-C0E4-40D5-A25D-CD283C2CEA73}">
      <dgm:prSet phldrT="[Текст]"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4A225CDA-8DD9-4206-80A9-3C1473F21EBA}" type="parTrans" cxnId="{CDC6A810-DC4A-4FD6-9260-F1E4DB09D464}">
      <dgm:prSet/>
      <dgm:spPr/>
      <dgm:t>
        <a:bodyPr/>
        <a:lstStyle/>
        <a:p>
          <a:endParaRPr lang="ru-RU"/>
        </a:p>
      </dgm:t>
    </dgm:pt>
    <dgm:pt modelId="{884EAB68-384E-4417-A43B-49167FB27AE6}" type="sibTrans" cxnId="{CDC6A810-DC4A-4FD6-9260-F1E4DB09D464}">
      <dgm:prSet/>
      <dgm:spPr/>
      <dgm:t>
        <a:bodyPr/>
        <a:lstStyle/>
        <a:p>
          <a:endParaRPr lang="ru-RU"/>
        </a:p>
      </dgm:t>
    </dgm:pt>
    <dgm:pt modelId="{F7B99BE8-02DD-4234-B874-04EA7F73B82E}">
      <dgm:prSet phldrT="[Текст]"/>
      <dgm:spPr/>
      <dgm:t>
        <a:bodyPr/>
        <a:lstStyle/>
        <a:p>
          <a:r>
            <a:rPr lang="en-US" dirty="0" smtClean="0"/>
            <a:t>Admin</a:t>
          </a:r>
          <a:endParaRPr lang="ru-RU" dirty="0"/>
        </a:p>
      </dgm:t>
    </dgm:pt>
    <dgm:pt modelId="{0733132F-AE42-4011-BE90-ADD836994D29}" type="parTrans" cxnId="{5EFA59FB-F042-4697-A655-CF029698F37C}">
      <dgm:prSet/>
      <dgm:spPr/>
      <dgm:t>
        <a:bodyPr/>
        <a:lstStyle/>
        <a:p>
          <a:endParaRPr lang="ru-RU"/>
        </a:p>
      </dgm:t>
    </dgm:pt>
    <dgm:pt modelId="{D5B727E1-A024-4308-8433-4C9CBCC4E5EF}" type="sibTrans" cxnId="{5EFA59FB-F042-4697-A655-CF029698F37C}">
      <dgm:prSet/>
      <dgm:spPr/>
      <dgm:t>
        <a:bodyPr/>
        <a:lstStyle/>
        <a:p>
          <a:endParaRPr lang="ru-RU"/>
        </a:p>
      </dgm:t>
    </dgm:pt>
    <dgm:pt modelId="{63C19E56-D4A2-454F-8391-56854F05BA8B}" type="pres">
      <dgm:prSet presAssocID="{6DC4BF7E-0D26-4380-8637-5A47F1B7AFBE}" presName="cycle" presStyleCnt="0">
        <dgm:presLayoutVars>
          <dgm:dir/>
          <dgm:resizeHandles val="exact"/>
        </dgm:presLayoutVars>
      </dgm:prSet>
      <dgm:spPr/>
    </dgm:pt>
    <dgm:pt modelId="{8C88C446-AC1F-4A79-9CEC-2B75D25CC7C6}" type="pres">
      <dgm:prSet presAssocID="{3ED1E5DC-C0E4-40D5-A25D-CD283C2CEA73}" presName="arrow" presStyleLbl="node1" presStyleIdx="0" presStyleCnt="2">
        <dgm:presLayoutVars>
          <dgm:bulletEnabled val="1"/>
        </dgm:presLayoutVars>
      </dgm:prSet>
      <dgm:spPr/>
    </dgm:pt>
    <dgm:pt modelId="{CAAED7C2-FB85-43CA-8AB8-B04294735ED1}" type="pres">
      <dgm:prSet presAssocID="{F7B99BE8-02DD-4234-B874-04EA7F73B82E}" presName="arrow" presStyleLbl="node1" presStyleIdx="1" presStyleCnt="2">
        <dgm:presLayoutVars>
          <dgm:bulletEnabled val="1"/>
        </dgm:presLayoutVars>
      </dgm:prSet>
      <dgm:spPr/>
    </dgm:pt>
  </dgm:ptLst>
  <dgm:cxnLst>
    <dgm:cxn modelId="{EE2731BC-5788-4134-A661-46A7881CE51D}" type="presOf" srcId="{3ED1E5DC-C0E4-40D5-A25D-CD283C2CEA73}" destId="{8C88C446-AC1F-4A79-9CEC-2B75D25CC7C6}" srcOrd="0" destOrd="0" presId="urn:microsoft.com/office/officeart/2005/8/layout/arrow1"/>
    <dgm:cxn modelId="{CDC6A810-DC4A-4FD6-9260-F1E4DB09D464}" srcId="{6DC4BF7E-0D26-4380-8637-5A47F1B7AFBE}" destId="{3ED1E5DC-C0E4-40D5-A25D-CD283C2CEA73}" srcOrd="0" destOrd="0" parTransId="{4A225CDA-8DD9-4206-80A9-3C1473F21EBA}" sibTransId="{884EAB68-384E-4417-A43B-49167FB27AE6}"/>
    <dgm:cxn modelId="{5EFA59FB-F042-4697-A655-CF029698F37C}" srcId="{6DC4BF7E-0D26-4380-8637-5A47F1B7AFBE}" destId="{F7B99BE8-02DD-4234-B874-04EA7F73B82E}" srcOrd="1" destOrd="0" parTransId="{0733132F-AE42-4011-BE90-ADD836994D29}" sibTransId="{D5B727E1-A024-4308-8433-4C9CBCC4E5EF}"/>
    <dgm:cxn modelId="{3C946FBF-091E-4CD7-92FF-636B9BC89B70}" type="presOf" srcId="{6DC4BF7E-0D26-4380-8637-5A47F1B7AFBE}" destId="{63C19E56-D4A2-454F-8391-56854F05BA8B}" srcOrd="0" destOrd="0" presId="urn:microsoft.com/office/officeart/2005/8/layout/arrow1"/>
    <dgm:cxn modelId="{90C2C969-3E54-4164-92BB-FF0D424714AD}" type="presOf" srcId="{F7B99BE8-02DD-4234-B874-04EA7F73B82E}" destId="{CAAED7C2-FB85-43CA-8AB8-B04294735ED1}" srcOrd="0" destOrd="0" presId="urn:microsoft.com/office/officeart/2005/8/layout/arrow1"/>
    <dgm:cxn modelId="{05F3BA81-28A2-48BD-BAD4-898FAEF63DF3}" type="presParOf" srcId="{63C19E56-D4A2-454F-8391-56854F05BA8B}" destId="{8C88C446-AC1F-4A79-9CEC-2B75D25CC7C6}" srcOrd="0" destOrd="0" presId="urn:microsoft.com/office/officeart/2005/8/layout/arrow1"/>
    <dgm:cxn modelId="{4AE6B7AC-C96A-485E-83D2-0733931B24E7}" type="presParOf" srcId="{63C19E56-D4A2-454F-8391-56854F05BA8B}" destId="{CAAED7C2-FB85-43CA-8AB8-B04294735ED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C5714-0868-4287-90D8-28FB7BF6BD2C}" type="doc">
      <dgm:prSet loTypeId="urn:microsoft.com/office/officeart/2017/3/layout/DropPinTimeline#2" loCatId="other" qsTypeId="urn:microsoft.com/office/officeart/2005/8/quickstyle/simple1" qsCatId="simple" csTypeId="urn:microsoft.com/office/officeart/2005/8/colors/accent2_1" csCatId="accent2" phldr="1"/>
      <dgm:spPr/>
      <dgm:t>
        <a:bodyPr rtlCol="0"/>
        <a:lstStyle/>
        <a:p>
          <a:pPr rtl="0"/>
          <a:endParaRPr lang="ru-RU"/>
        </a:p>
      </dgm:t>
    </dgm:pt>
    <dgm:pt modelId="{E40F4386-8831-418F-B705-2EF711FB0638}">
      <dgm:prSet phldrT="[Text]"/>
      <dgm:spPr/>
      <dgm:t>
        <a:bodyPr rtlCol="0"/>
        <a:lstStyle/>
        <a:p>
          <a:pPr rtl="0"/>
          <a:r>
            <a:rPr lang="az-Cyrl-AZ" dirty="0" smtClean="0"/>
            <a:t>Стартовый этап</a:t>
          </a:r>
          <a:endParaRPr lang="ru-RU" dirty="0"/>
        </a:p>
      </dgm:t>
    </dgm:pt>
    <dgm:pt modelId="{BA5DB78F-0BD1-45CF-9B96-46A70AB3D9A2}" type="parTrans" cxnId="{6DB8FFBA-487B-4E87-9D41-FD7AF2F69CF4}">
      <dgm:prSet/>
      <dgm:spPr/>
      <dgm:t>
        <a:bodyPr rtlCol="0"/>
        <a:lstStyle/>
        <a:p>
          <a:pPr rtl="0"/>
          <a:endParaRPr lang="ru-RU"/>
        </a:p>
      </dgm:t>
    </dgm:pt>
    <dgm:pt modelId="{D0CAE994-5783-41EC-9711-4E1D519F3834}" type="sibTrans" cxnId="{6DB8FFBA-487B-4E87-9D41-FD7AF2F69CF4}">
      <dgm:prSet/>
      <dgm:spPr/>
      <dgm:t>
        <a:bodyPr rtlCol="0"/>
        <a:lstStyle/>
        <a:p>
          <a:pPr rtl="0"/>
          <a:endParaRPr lang="ru-RU"/>
        </a:p>
      </dgm:t>
    </dgm:pt>
    <dgm:pt modelId="{9D775CEA-FB87-47C4-9A33-B679A4F91D5A}">
      <dgm:prSet phldrT="[Text]" custT="1"/>
      <dgm:spPr/>
      <dgm:t>
        <a:bodyPr rtlCol="0"/>
        <a:lstStyle/>
        <a:p>
          <a:pPr rtl="0"/>
          <a:r>
            <a:rPr lang="ru-RU" sz="1400" dirty="0" smtClean="0"/>
            <a:t>Появление базовых шаблонов</a:t>
          </a:r>
          <a:endParaRPr lang="ru-RU" sz="1400" dirty="0"/>
        </a:p>
      </dgm:t>
    </dgm:pt>
    <dgm:pt modelId="{C3B4CFE3-1417-4427-AA54-FBDCAAFFE651}" type="parTrans" cxnId="{7FD8009C-0CEB-41DE-B0CC-709282B25D15}">
      <dgm:prSet/>
      <dgm:spPr/>
      <dgm:t>
        <a:bodyPr rtlCol="0"/>
        <a:lstStyle/>
        <a:p>
          <a:pPr rtl="0"/>
          <a:endParaRPr lang="ru-RU"/>
        </a:p>
      </dgm:t>
    </dgm:pt>
    <dgm:pt modelId="{DCB568C9-3C02-42D5-BA11-189A5C3024AA}" type="sibTrans" cxnId="{7FD8009C-0CEB-41DE-B0CC-709282B25D15}">
      <dgm:prSet/>
      <dgm:spPr/>
      <dgm:t>
        <a:bodyPr rtlCol="0"/>
        <a:lstStyle/>
        <a:p>
          <a:pPr rtl="0"/>
          <a:endParaRPr lang="ru-RU"/>
        </a:p>
      </dgm:t>
    </dgm:pt>
    <dgm:pt modelId="{216BC4CD-18EE-4F27-8680-F1299126CE77}">
      <dgm:prSet phldrT="[Text]"/>
      <dgm:spPr/>
      <dgm:t>
        <a:bodyPr rtlCol="0"/>
        <a:lstStyle/>
        <a:p>
          <a:pPr rtl="0"/>
          <a:r>
            <a:rPr lang="ru-RU" dirty="0" smtClean="0"/>
            <a:t>Начальный этап</a:t>
          </a:r>
          <a:endParaRPr lang="ru-RU" dirty="0"/>
        </a:p>
      </dgm:t>
    </dgm:pt>
    <dgm:pt modelId="{9035202F-34B7-4FD2-ABEC-FBF9181D08E7}" type="parTrans" cxnId="{0A3B7C5F-7735-4608-8242-E6F73844D071}">
      <dgm:prSet/>
      <dgm:spPr/>
      <dgm:t>
        <a:bodyPr rtlCol="0"/>
        <a:lstStyle/>
        <a:p>
          <a:pPr rtl="0"/>
          <a:endParaRPr lang="ru-RU"/>
        </a:p>
      </dgm:t>
    </dgm:pt>
    <dgm:pt modelId="{53BD166D-91E5-487C-BD55-AC4B1FA9AFAB}" type="sibTrans" cxnId="{0A3B7C5F-7735-4608-8242-E6F73844D071}">
      <dgm:prSet/>
      <dgm:spPr/>
      <dgm:t>
        <a:bodyPr rtlCol="0"/>
        <a:lstStyle/>
        <a:p>
          <a:pPr rtl="0"/>
          <a:endParaRPr lang="ru-RU"/>
        </a:p>
      </dgm:t>
    </dgm:pt>
    <dgm:pt modelId="{C9D54AD6-2B46-4A5C-8B15-6EB605017506}">
      <dgm:prSet phldrT="[Text]" custT="1"/>
      <dgm:spPr/>
      <dgm:t>
        <a:bodyPr rtlCol="0"/>
        <a:lstStyle/>
        <a:p>
          <a:pPr rtl="0"/>
          <a:r>
            <a:rPr lang="ru-RU" sz="1400" dirty="0" smtClean="0"/>
            <a:t>Появление базы данных</a:t>
          </a:r>
        </a:p>
        <a:p>
          <a:pPr rtl="0"/>
          <a:r>
            <a:rPr lang="ru-RU" sz="1400" dirty="0" smtClean="0"/>
            <a:t>Развитие функционала взаимодействия с пользователем</a:t>
          </a:r>
        </a:p>
        <a:p>
          <a:pPr rtl="0"/>
          <a:r>
            <a:rPr lang="ru-RU" sz="1400" dirty="0" smtClean="0"/>
            <a:t>Реализация разделения пользователей и появление личного кабинета</a:t>
          </a:r>
          <a:endParaRPr lang="ru-RU" sz="1400" dirty="0"/>
        </a:p>
      </dgm:t>
    </dgm:pt>
    <dgm:pt modelId="{F129E4C2-7904-46D3-A1B6-3961A818C015}" type="parTrans" cxnId="{792B05C2-5166-497A-B522-DD33ED15AE00}">
      <dgm:prSet/>
      <dgm:spPr/>
      <dgm:t>
        <a:bodyPr rtlCol="0"/>
        <a:lstStyle/>
        <a:p>
          <a:pPr rtl="0"/>
          <a:endParaRPr lang="ru-RU"/>
        </a:p>
      </dgm:t>
    </dgm:pt>
    <dgm:pt modelId="{BF7E5694-37A7-4053-9E35-03119E673100}" type="sibTrans" cxnId="{792B05C2-5166-497A-B522-DD33ED15AE00}">
      <dgm:prSet/>
      <dgm:spPr/>
      <dgm:t>
        <a:bodyPr rtlCol="0"/>
        <a:lstStyle/>
        <a:p>
          <a:pPr rtl="0"/>
          <a:endParaRPr lang="ru-RU"/>
        </a:p>
      </dgm:t>
    </dgm:pt>
    <dgm:pt modelId="{93FF5F9D-AAFA-4950-8546-6AECA4470D48}">
      <dgm:prSet phldrT="[Text]"/>
      <dgm:spPr/>
      <dgm:t>
        <a:bodyPr rtlCol="0"/>
        <a:lstStyle/>
        <a:p>
          <a:pPr rtl="0"/>
          <a:r>
            <a:rPr lang="ru-RU" dirty="0" smtClean="0"/>
            <a:t>Основной этап</a:t>
          </a:r>
          <a:endParaRPr lang="ru-RU" dirty="0"/>
        </a:p>
      </dgm:t>
    </dgm:pt>
    <dgm:pt modelId="{3D298734-E7B7-4677-BE81-F586C8D97438}" type="parTrans" cxnId="{06A2C4EF-834F-43FD-B45A-1554E6A68EBB}">
      <dgm:prSet/>
      <dgm:spPr/>
      <dgm:t>
        <a:bodyPr rtlCol="0"/>
        <a:lstStyle/>
        <a:p>
          <a:pPr rtl="0"/>
          <a:endParaRPr lang="ru-RU"/>
        </a:p>
      </dgm:t>
    </dgm:pt>
    <dgm:pt modelId="{38F0A00F-2CCF-46E9-AA53-7C6F7D500B84}" type="sibTrans" cxnId="{06A2C4EF-834F-43FD-B45A-1554E6A68EBB}">
      <dgm:prSet/>
      <dgm:spPr/>
      <dgm:t>
        <a:bodyPr rtlCol="0"/>
        <a:lstStyle/>
        <a:p>
          <a:pPr rtl="0"/>
          <a:endParaRPr lang="ru-RU"/>
        </a:p>
      </dgm:t>
    </dgm:pt>
    <dgm:pt modelId="{7C246739-132B-41AD-8DFA-A108B89D138D}">
      <dgm:prSet phldrT="[Text]" custT="1"/>
      <dgm:spPr/>
      <dgm:t>
        <a:bodyPr rtlCol="0"/>
        <a:lstStyle/>
        <a:p>
          <a:pPr rtl="0"/>
          <a:r>
            <a:rPr lang="ru-RU" sz="1400" dirty="0" smtClean="0"/>
            <a:t>Оформление информации по организациям в таблицу</a:t>
          </a:r>
          <a:endParaRPr lang="ru-RU" sz="1400" dirty="0"/>
        </a:p>
      </dgm:t>
    </dgm:pt>
    <dgm:pt modelId="{6DC6AB27-331E-4C02-81E1-D2DC0951F94A}" type="parTrans" cxnId="{21F68C21-0932-40ED-B3AD-15446DF383C2}">
      <dgm:prSet/>
      <dgm:spPr/>
      <dgm:t>
        <a:bodyPr rtlCol="0"/>
        <a:lstStyle/>
        <a:p>
          <a:pPr rtl="0"/>
          <a:endParaRPr lang="ru-RU"/>
        </a:p>
      </dgm:t>
    </dgm:pt>
    <dgm:pt modelId="{ABE6CE27-78DF-4DFE-AE98-C519395C0138}" type="sibTrans" cxnId="{21F68C21-0932-40ED-B3AD-15446DF383C2}">
      <dgm:prSet/>
      <dgm:spPr/>
      <dgm:t>
        <a:bodyPr rtlCol="0"/>
        <a:lstStyle/>
        <a:p>
          <a:pPr rtl="0"/>
          <a:endParaRPr lang="ru-RU"/>
        </a:p>
      </dgm:t>
    </dgm:pt>
    <dgm:pt modelId="{57D926EE-FF1C-4F8E-BE58-791552003389}">
      <dgm:prSet phldrT="[Text]"/>
      <dgm:spPr/>
      <dgm:t>
        <a:bodyPr rtlCol="0"/>
        <a:lstStyle/>
        <a:p>
          <a:pPr rtl="0"/>
          <a:r>
            <a:rPr lang="ru-RU" dirty="0" smtClean="0"/>
            <a:t>Финальный этап</a:t>
          </a:r>
          <a:endParaRPr lang="ru-RU" dirty="0"/>
        </a:p>
      </dgm:t>
    </dgm:pt>
    <dgm:pt modelId="{73E44EEA-ED9D-47FC-9428-986D0A1FC4C0}" type="parTrans" cxnId="{369994A5-D668-4BAA-BAE5-4659A47CAE31}">
      <dgm:prSet/>
      <dgm:spPr/>
      <dgm:t>
        <a:bodyPr rtlCol="0"/>
        <a:lstStyle/>
        <a:p>
          <a:pPr rtl="0"/>
          <a:endParaRPr lang="ru-RU"/>
        </a:p>
      </dgm:t>
    </dgm:pt>
    <dgm:pt modelId="{A8CFE573-C424-4A7A-A6DC-2CAFAF6BE4BE}" type="sibTrans" cxnId="{369994A5-D668-4BAA-BAE5-4659A47CAE31}">
      <dgm:prSet/>
      <dgm:spPr/>
      <dgm:t>
        <a:bodyPr rtlCol="0"/>
        <a:lstStyle/>
        <a:p>
          <a:pPr rtl="0"/>
          <a:endParaRPr lang="ru-RU"/>
        </a:p>
      </dgm:t>
    </dgm:pt>
    <dgm:pt modelId="{C29A2877-D327-472A-B8DE-A9582740D1C4}">
      <dgm:prSet phldrT="[Text]"/>
      <dgm:spPr/>
      <dgm:t>
        <a:bodyPr rtlCol="0"/>
        <a:lstStyle/>
        <a:p>
          <a:pPr rtl="0"/>
          <a:r>
            <a:rPr lang="ru-RU" dirty="0" smtClean="0"/>
            <a:t>Заключительный этап</a:t>
          </a:r>
          <a:endParaRPr lang="ru-RU" dirty="0"/>
        </a:p>
      </dgm:t>
    </dgm:pt>
    <dgm:pt modelId="{ACB8F89D-E3F0-46D6-9FE2-0E08ED03F108}" type="parTrans" cxnId="{E06C2FA0-97C9-4115-8036-5641738523F0}">
      <dgm:prSet/>
      <dgm:spPr/>
      <dgm:t>
        <a:bodyPr rtlCol="0"/>
        <a:lstStyle/>
        <a:p>
          <a:pPr rtl="0"/>
          <a:endParaRPr lang="ru-RU"/>
        </a:p>
      </dgm:t>
    </dgm:pt>
    <dgm:pt modelId="{4C9B2A60-E155-4BBB-A3EE-15AEEAA6D5C7}" type="sibTrans" cxnId="{E06C2FA0-97C9-4115-8036-5641738523F0}">
      <dgm:prSet/>
      <dgm:spPr/>
      <dgm:t>
        <a:bodyPr rtlCol="0"/>
        <a:lstStyle/>
        <a:p>
          <a:pPr rtl="0"/>
          <a:endParaRPr lang="ru-RU"/>
        </a:p>
      </dgm:t>
    </dgm:pt>
    <dgm:pt modelId="{04956CC5-BC9D-4B6B-9065-8589629A4900}">
      <dgm:prSet phldrT="[Text]" custT="1"/>
      <dgm:spPr/>
      <dgm:t>
        <a:bodyPr rtlCol="0"/>
        <a:lstStyle/>
        <a:p>
          <a:pPr rtl="0"/>
          <a:r>
            <a:rPr lang="ru-RU" sz="1400" b="0" i="0" u="none" dirty="0" smtClean="0"/>
            <a:t>Исправление критических ошибок</a:t>
          </a:r>
        </a:p>
        <a:p>
          <a:pPr rtl="0"/>
          <a:r>
            <a:rPr lang="ru-RU" sz="1400" dirty="0" smtClean="0"/>
            <a:t>Активное тестирование</a:t>
          </a:r>
        </a:p>
        <a:p>
          <a:pPr rtl="0"/>
          <a:r>
            <a:rPr lang="ru-RU" sz="1400" dirty="0" smtClean="0"/>
            <a:t>Приятная верстка страниц</a:t>
          </a:r>
          <a:endParaRPr lang="ru-RU" sz="1400" dirty="0"/>
        </a:p>
      </dgm:t>
    </dgm:pt>
    <dgm:pt modelId="{EF3CCB5D-2D2B-414F-9C3E-2A98641DE75C}" type="parTrans" cxnId="{BE51D2B2-029C-4554-8705-90B588CC81C4}">
      <dgm:prSet/>
      <dgm:spPr/>
      <dgm:t>
        <a:bodyPr rtlCol="0"/>
        <a:lstStyle/>
        <a:p>
          <a:pPr rtl="0"/>
          <a:endParaRPr lang="ru-RU"/>
        </a:p>
      </dgm:t>
    </dgm:pt>
    <dgm:pt modelId="{4A8BA95F-C155-4C29-BC73-64B882D2BD09}" type="sibTrans" cxnId="{BE51D2B2-029C-4554-8705-90B588CC81C4}">
      <dgm:prSet/>
      <dgm:spPr/>
      <dgm:t>
        <a:bodyPr rtlCol="0"/>
        <a:lstStyle/>
        <a:p>
          <a:pPr rtl="0"/>
          <a:endParaRPr lang="ru-RU"/>
        </a:p>
      </dgm:t>
    </dgm:pt>
    <dgm:pt modelId="{25D1910D-4E8B-4393-8125-38DEB2A68B1E}">
      <dgm:prSet phldrT="[Text]" custT="1"/>
      <dgm:spPr/>
      <dgm:t>
        <a:bodyPr rtlCol="0"/>
        <a:lstStyle/>
        <a:p>
          <a:pPr rtl="0"/>
          <a:endParaRPr lang="ru-RU" sz="1500" dirty="0"/>
        </a:p>
      </dgm:t>
    </dgm:pt>
    <dgm:pt modelId="{71FC1CD1-8933-446D-A410-F2E5ECFCDCD4}" type="parTrans" cxnId="{D76B7430-3357-4174-8439-41EDA872EF5F}">
      <dgm:prSet/>
      <dgm:spPr/>
      <dgm:t>
        <a:bodyPr rtlCol="0"/>
        <a:lstStyle/>
        <a:p>
          <a:pPr rtl="0"/>
          <a:endParaRPr lang="ru-RU"/>
        </a:p>
      </dgm:t>
    </dgm:pt>
    <dgm:pt modelId="{FD38C820-2D77-442C-81A5-3C5E08D280FF}" type="sibTrans" cxnId="{D76B7430-3357-4174-8439-41EDA872EF5F}">
      <dgm:prSet/>
      <dgm:spPr/>
      <dgm:t>
        <a:bodyPr rtlCol="0"/>
        <a:lstStyle/>
        <a:p>
          <a:pPr rtl="0"/>
          <a:endParaRPr lang="ru-RU"/>
        </a:p>
      </dgm:t>
    </dgm:pt>
    <dgm:pt modelId="{2BD3C1C3-4547-4039-8E66-D4E3D7CF6D75}">
      <dgm:prSet phldrT="[Text]" custT="1"/>
      <dgm:spPr/>
      <dgm:t>
        <a:bodyPr rtlCol="0"/>
        <a:lstStyle/>
        <a:p>
          <a:pPr rtl="0"/>
          <a:r>
            <a:rPr lang="ru-RU" sz="1400" dirty="0" smtClean="0"/>
            <a:t>Основа функции поиска</a:t>
          </a:r>
          <a:endParaRPr lang="ru-RU" sz="1400" dirty="0"/>
        </a:p>
      </dgm:t>
    </dgm:pt>
    <dgm:pt modelId="{F164A970-412B-4959-8BE4-4E263CCBBCF3}" type="parTrans" cxnId="{F2AA348F-2E98-47AF-A86B-7962E71287E3}">
      <dgm:prSet/>
      <dgm:spPr/>
      <dgm:t>
        <a:bodyPr/>
        <a:lstStyle/>
        <a:p>
          <a:endParaRPr lang="ru-RU"/>
        </a:p>
      </dgm:t>
    </dgm:pt>
    <dgm:pt modelId="{E4C7F84E-855E-400A-AE49-0B0B96FEB638}" type="sibTrans" cxnId="{F2AA348F-2E98-47AF-A86B-7962E71287E3}">
      <dgm:prSet/>
      <dgm:spPr/>
      <dgm:t>
        <a:bodyPr/>
        <a:lstStyle/>
        <a:p>
          <a:endParaRPr lang="ru-RU"/>
        </a:p>
      </dgm:t>
    </dgm:pt>
    <dgm:pt modelId="{D4D58CBF-3C9E-43AB-A5C9-7E2FD6332F9B}">
      <dgm:prSet phldrT="[Text]" custT="1"/>
      <dgm:spPr/>
      <dgm:t>
        <a:bodyPr rtlCol="0"/>
        <a:lstStyle/>
        <a:p>
          <a:pPr rtl="0"/>
          <a:r>
            <a:rPr lang="ru-RU" sz="1400" dirty="0" smtClean="0"/>
            <a:t>Основы регистрационных форм</a:t>
          </a:r>
          <a:endParaRPr lang="ru-RU" sz="1400" dirty="0"/>
        </a:p>
      </dgm:t>
    </dgm:pt>
    <dgm:pt modelId="{9208286E-302C-493C-8683-B3DDF8381347}" type="parTrans" cxnId="{B8819091-DBC2-43AE-88DE-7380D1FE39E6}">
      <dgm:prSet/>
      <dgm:spPr/>
      <dgm:t>
        <a:bodyPr/>
        <a:lstStyle/>
        <a:p>
          <a:endParaRPr lang="ru-RU"/>
        </a:p>
      </dgm:t>
    </dgm:pt>
    <dgm:pt modelId="{C31A6B53-66AE-4715-A010-7804AB84F9F5}" type="sibTrans" cxnId="{B8819091-DBC2-43AE-88DE-7380D1FE39E6}">
      <dgm:prSet/>
      <dgm:spPr/>
      <dgm:t>
        <a:bodyPr/>
        <a:lstStyle/>
        <a:p>
          <a:endParaRPr lang="ru-RU"/>
        </a:p>
      </dgm:t>
    </dgm:pt>
    <dgm:pt modelId="{F8419A18-9B62-40A9-A7AA-E5405F863840}">
      <dgm:prSet phldrT="[Text]" custT="1"/>
      <dgm:spPr/>
      <dgm:t>
        <a:bodyPr rtlCol="0"/>
        <a:lstStyle/>
        <a:p>
          <a:pPr rtl="0"/>
          <a:r>
            <a:rPr lang="ru-RU" sz="1600" dirty="0" smtClean="0"/>
            <a:t>Исправление ошибок</a:t>
          </a:r>
          <a:endParaRPr lang="ru-RU" sz="1600" dirty="0"/>
        </a:p>
      </dgm:t>
    </dgm:pt>
    <dgm:pt modelId="{1B2EC8BC-BECC-4998-844F-A7EA51A8CEB0}" type="parTrans" cxnId="{B9671D96-A8C6-40BD-A685-CDABD006A7BB}">
      <dgm:prSet/>
      <dgm:spPr/>
      <dgm:t>
        <a:bodyPr/>
        <a:lstStyle/>
        <a:p>
          <a:endParaRPr lang="ru-RU"/>
        </a:p>
      </dgm:t>
    </dgm:pt>
    <dgm:pt modelId="{BFC165FF-0567-4B98-9B6F-AE35E966E911}" type="sibTrans" cxnId="{B9671D96-A8C6-40BD-A685-CDABD006A7BB}">
      <dgm:prSet/>
      <dgm:spPr/>
      <dgm:t>
        <a:bodyPr/>
        <a:lstStyle/>
        <a:p>
          <a:endParaRPr lang="ru-RU"/>
        </a:p>
      </dgm:t>
    </dgm:pt>
    <dgm:pt modelId="{E82B634E-6DD6-40BB-9785-4A8ADFDC3F8D}">
      <dgm:prSet phldrT="[Text]" custT="1"/>
      <dgm:spPr/>
      <dgm:t>
        <a:bodyPr rtlCol="0"/>
        <a:lstStyle/>
        <a:p>
          <a:pPr rtl="0"/>
          <a:r>
            <a:rPr lang="ru-RU" sz="1600" dirty="0" smtClean="0"/>
            <a:t>Размещение сайта в сети</a:t>
          </a:r>
          <a:endParaRPr lang="ru-RU" sz="1600" dirty="0"/>
        </a:p>
      </dgm:t>
    </dgm:pt>
    <dgm:pt modelId="{AE5FAB4E-2D5E-4B20-8A71-D44A4838B4EE}" type="parTrans" cxnId="{E754CA4A-1D13-4C42-942B-33888EAFE8C3}">
      <dgm:prSet/>
      <dgm:spPr/>
      <dgm:t>
        <a:bodyPr/>
        <a:lstStyle/>
        <a:p>
          <a:endParaRPr lang="ru-RU"/>
        </a:p>
      </dgm:t>
    </dgm:pt>
    <dgm:pt modelId="{601AA51C-EEBA-4484-8489-E18F975E47C8}" type="sibTrans" cxnId="{E754CA4A-1D13-4C42-942B-33888EAFE8C3}">
      <dgm:prSet/>
      <dgm:spPr/>
      <dgm:t>
        <a:bodyPr/>
        <a:lstStyle/>
        <a:p>
          <a:endParaRPr lang="ru-RU"/>
        </a:p>
      </dgm:t>
    </dgm:pt>
    <dgm:pt modelId="{28D4600C-9539-4054-B9A1-03E412C76503}">
      <dgm:prSet phldrT="[Text]" custT="1"/>
      <dgm:spPr/>
      <dgm:t>
        <a:bodyPr rtlCol="0"/>
        <a:lstStyle/>
        <a:p>
          <a:pPr rtl="0"/>
          <a:endParaRPr lang="ru-RU" sz="1600" dirty="0"/>
        </a:p>
      </dgm:t>
    </dgm:pt>
    <dgm:pt modelId="{9161CA61-DABE-427A-859B-14A61E440539}" type="parTrans" cxnId="{8C8765C6-856B-4ACA-BE19-B3F891F67822}">
      <dgm:prSet/>
      <dgm:spPr/>
      <dgm:t>
        <a:bodyPr/>
        <a:lstStyle/>
        <a:p>
          <a:endParaRPr lang="ru-RU"/>
        </a:p>
      </dgm:t>
    </dgm:pt>
    <dgm:pt modelId="{9C206EBB-2EC4-44B3-AC32-FAF48AF24B57}" type="sibTrans" cxnId="{8C8765C6-856B-4ACA-BE19-B3F891F67822}">
      <dgm:prSet/>
      <dgm:spPr/>
      <dgm:t>
        <a:bodyPr/>
        <a:lstStyle/>
        <a:p>
          <a:endParaRPr lang="ru-RU"/>
        </a:p>
      </dgm:t>
    </dgm:pt>
    <dgm:pt modelId="{29065676-CFB4-460F-A089-A93FE17FE241}">
      <dgm:prSet phldrT="[Text]" custT="1"/>
      <dgm:spPr/>
      <dgm:t>
        <a:bodyPr rtlCol="0"/>
        <a:lstStyle/>
        <a:p>
          <a:pPr rtl="0"/>
          <a:endParaRPr lang="ru-RU" sz="1400" dirty="0"/>
        </a:p>
      </dgm:t>
    </dgm:pt>
    <dgm:pt modelId="{973E3887-B8AA-4E1D-80C8-4F5F0837A8A2}" type="parTrans" cxnId="{874C2DBD-F93F-48CD-8A8E-5D4880361131}">
      <dgm:prSet/>
      <dgm:spPr/>
      <dgm:t>
        <a:bodyPr/>
        <a:lstStyle/>
        <a:p>
          <a:endParaRPr lang="ru-RU"/>
        </a:p>
      </dgm:t>
    </dgm:pt>
    <dgm:pt modelId="{783C8624-CB11-4D52-90A8-9E6900952AFE}" type="sibTrans" cxnId="{874C2DBD-F93F-48CD-8A8E-5D4880361131}">
      <dgm:prSet/>
      <dgm:spPr/>
      <dgm:t>
        <a:bodyPr/>
        <a:lstStyle/>
        <a:p>
          <a:endParaRPr lang="ru-RU"/>
        </a:p>
      </dgm:t>
    </dgm:pt>
    <dgm:pt modelId="{ACBFD8BB-396B-47E1-A476-BF163F526943}">
      <dgm:prSet phldrT="[Text]" custT="1"/>
      <dgm:spPr/>
      <dgm:t>
        <a:bodyPr rtlCol="0"/>
        <a:lstStyle/>
        <a:p>
          <a:pPr rtl="0"/>
          <a:r>
            <a:rPr lang="ru-RU" sz="1400" dirty="0" smtClean="0"/>
            <a:t>Возможности смены пароля а так же редактирования профиля (вплоть до удаления)</a:t>
          </a:r>
          <a:endParaRPr lang="ru-RU" sz="1400" dirty="0"/>
        </a:p>
      </dgm:t>
    </dgm:pt>
    <dgm:pt modelId="{3E11870A-B804-445B-9D39-A222A9CB746D}" type="parTrans" cxnId="{89DFE940-3340-4E3B-8265-61174E301102}">
      <dgm:prSet/>
      <dgm:spPr/>
      <dgm:t>
        <a:bodyPr/>
        <a:lstStyle/>
        <a:p>
          <a:endParaRPr lang="ru-RU"/>
        </a:p>
      </dgm:t>
    </dgm:pt>
    <dgm:pt modelId="{6EDBCBC2-D654-4A15-AD83-32F92770A4B7}" type="sibTrans" cxnId="{89DFE940-3340-4E3B-8265-61174E301102}">
      <dgm:prSet/>
      <dgm:spPr/>
      <dgm:t>
        <a:bodyPr/>
        <a:lstStyle/>
        <a:p>
          <a:endParaRPr lang="ru-RU"/>
        </a:p>
      </dgm:t>
    </dgm:pt>
    <dgm:pt modelId="{407671DE-689A-4402-8922-08873E63480D}" type="pres">
      <dgm:prSet presAssocID="{160C5714-0868-4287-90D8-28FB7BF6BD2C}" presName="root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E8C53CE-312B-400D-8E6A-4635CB4CE270}" type="pres">
      <dgm:prSet presAssocID="{160C5714-0868-4287-90D8-28FB7BF6BD2C}" presName="divider" presStyleLbl="fgAcc1" presStyleIdx="0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6D0A0B6-99C1-4C93-9D07-D394FCD06FBC}" type="pres">
      <dgm:prSet presAssocID="{160C5714-0868-4287-90D8-28FB7BF6BD2C}" presName="nodes" presStyleCnt="0">
        <dgm:presLayoutVars>
          <dgm:chMax/>
          <dgm:chPref/>
          <dgm:animLvl val="lvl"/>
        </dgm:presLayoutVars>
      </dgm:prSet>
      <dgm:spPr/>
    </dgm:pt>
    <dgm:pt modelId="{54FA9F05-68DF-4858-B50D-DCEC408D98A0}" type="pres">
      <dgm:prSet presAssocID="{E40F4386-8831-418F-B705-2EF711FB0638}" presName="composite" presStyleCnt="0"/>
      <dgm:spPr/>
    </dgm:pt>
    <dgm:pt modelId="{CDDE1E5C-76D1-411D-97D4-8F1977E9842D}" type="pres">
      <dgm:prSet presAssocID="{E40F4386-8831-418F-B705-2EF711FB0638}" presName="ConnectorPoint" presStyleLbl="lnNode1" presStyleIdx="0" presStyleCnt="5"/>
      <dgm:spPr/>
    </dgm:pt>
    <dgm:pt modelId="{A3C084F2-0093-4679-BE5F-A72847C99793}" type="pres">
      <dgm:prSet presAssocID="{E40F4386-8831-418F-B705-2EF711FB0638}" presName="DropPinPlaceHolder" presStyleCnt="0"/>
      <dgm:spPr/>
    </dgm:pt>
    <dgm:pt modelId="{0A69E26B-610A-460B-8DC9-F49A37B64039}" type="pres">
      <dgm:prSet presAssocID="{E40F4386-8831-418F-B705-2EF711FB0638}" presName="DropPin" presStyleLbl="alignNode1" presStyleIdx="0" presStyleCnt="5" custLinFactNeighborY="-3516"/>
      <dgm:spPr/>
    </dgm:pt>
    <dgm:pt modelId="{0D47F3AA-634C-409F-BD69-E4BACD9CCCFA}" type="pres">
      <dgm:prSet presAssocID="{E40F4386-8831-418F-B705-2EF711FB0638}" presName="Ellipse" presStyleLbl="fgAcc1" presStyleIdx="1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92B0A5-8BE5-4E84-8618-26EA28CFF4A3}" type="pres">
      <dgm:prSet presAssocID="{E40F4386-8831-418F-B705-2EF711FB0638}" presName="L2TextContainer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93DB5-4DAB-4AB9-875A-4BE9E87DA2BF}" type="pres">
      <dgm:prSet presAssocID="{E40F4386-8831-418F-B705-2EF711FB063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0F2BCE-B77B-4F05-95FD-A65109E5DEA0}" type="pres">
      <dgm:prSet presAssocID="{E40F4386-8831-418F-B705-2EF711FB0638}" presName="ConnectLine" presStyleLbl="sibTrans1D1" presStyleIdx="0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7842451D-72E5-4EF0-B35E-DA20F99FD31B}" type="pres">
      <dgm:prSet presAssocID="{E40F4386-8831-418F-B705-2EF711FB0638}" presName="EmptyPlaceHolder" presStyleCnt="0"/>
      <dgm:spPr/>
    </dgm:pt>
    <dgm:pt modelId="{B17D2C92-48C0-4F3D-88BD-E2B451D76F57}" type="pres">
      <dgm:prSet presAssocID="{D0CAE994-5783-41EC-9711-4E1D519F3834}" presName="spaceBetweenRectangles" presStyleCnt="0"/>
      <dgm:spPr/>
    </dgm:pt>
    <dgm:pt modelId="{FBE92DF5-B8E0-497C-B190-87AC73E45970}" type="pres">
      <dgm:prSet presAssocID="{216BC4CD-18EE-4F27-8680-F1299126CE77}" presName="composite" presStyleCnt="0"/>
      <dgm:spPr/>
    </dgm:pt>
    <dgm:pt modelId="{94B71067-EBEC-4112-A9D1-8B8A7A437FC8}" type="pres">
      <dgm:prSet presAssocID="{216BC4CD-18EE-4F27-8680-F1299126CE77}" presName="ConnectorPoint" presStyleLbl="lnNode1" presStyleIdx="1" presStyleCnt="5"/>
      <dgm:spPr/>
    </dgm:pt>
    <dgm:pt modelId="{7514FAA3-F485-4827-B6A2-FC89911A0BB4}" type="pres">
      <dgm:prSet presAssocID="{216BC4CD-18EE-4F27-8680-F1299126CE77}" presName="DropPinPlaceHolder" presStyleCnt="0"/>
      <dgm:spPr/>
    </dgm:pt>
    <dgm:pt modelId="{11AAD205-8152-4363-B661-3C3A26A103FF}" type="pres">
      <dgm:prSet presAssocID="{216BC4CD-18EE-4F27-8680-F1299126CE77}" presName="DropPin" presStyleLbl="alignNode1" presStyleIdx="1" presStyleCnt="5" custLinFactNeighborY="3516"/>
      <dgm:spPr/>
    </dgm:pt>
    <dgm:pt modelId="{2E4364CD-3B8A-4A42-AB11-744F4277900A}" type="pres">
      <dgm:prSet presAssocID="{216BC4CD-18EE-4F27-8680-F1299126CE77}" presName="Ellipse" presStyleLbl="fgAcc1" presStyleIdx="2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7310A89-F151-435B-963F-FD9908E8C694}" type="pres">
      <dgm:prSet presAssocID="{216BC4CD-18EE-4F27-8680-F1299126CE77}" presName="L2TextContainer" presStyleLbl="revTx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86BA6E-453A-41E1-ADAD-7626B92BD1BF}" type="pres">
      <dgm:prSet presAssocID="{216BC4CD-18EE-4F27-8680-F1299126CE7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5D829-80DF-4ADA-B04C-CE92ADFB6606}" type="pres">
      <dgm:prSet presAssocID="{216BC4CD-18EE-4F27-8680-F1299126CE77}" presName="ConnectLine" presStyleLbl="sibTrans1D1" presStyleIdx="1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CDFB6879-D0D6-43FC-BC0B-D27687D992EB}" type="pres">
      <dgm:prSet presAssocID="{216BC4CD-18EE-4F27-8680-F1299126CE77}" presName="EmptyPlaceHolder" presStyleCnt="0"/>
      <dgm:spPr/>
    </dgm:pt>
    <dgm:pt modelId="{73F94D99-690C-4CBF-869A-EF5DD70CF6B4}" type="pres">
      <dgm:prSet presAssocID="{53BD166D-91E5-487C-BD55-AC4B1FA9AFAB}" presName="spaceBetweenRectangles" presStyleCnt="0"/>
      <dgm:spPr/>
    </dgm:pt>
    <dgm:pt modelId="{CEDC3BDA-322C-4005-A3A5-77E148865242}" type="pres">
      <dgm:prSet presAssocID="{93FF5F9D-AAFA-4950-8546-6AECA4470D48}" presName="composite" presStyleCnt="0"/>
      <dgm:spPr/>
    </dgm:pt>
    <dgm:pt modelId="{83D4573F-3CB1-4541-8BEE-E8224A8ED015}" type="pres">
      <dgm:prSet presAssocID="{93FF5F9D-AAFA-4950-8546-6AECA4470D48}" presName="ConnectorPoint" presStyleLbl="lnNode1" presStyleIdx="2" presStyleCnt="5"/>
      <dgm:spPr/>
    </dgm:pt>
    <dgm:pt modelId="{192BBF61-2B64-4E18-92EE-EF8B6030201C}" type="pres">
      <dgm:prSet presAssocID="{93FF5F9D-AAFA-4950-8546-6AECA4470D48}" presName="DropPinPlaceHolder" presStyleCnt="0"/>
      <dgm:spPr/>
    </dgm:pt>
    <dgm:pt modelId="{63CCDBCC-C40A-41AF-BB40-B20A9AB919D8}" type="pres">
      <dgm:prSet presAssocID="{93FF5F9D-AAFA-4950-8546-6AECA4470D48}" presName="DropPin" presStyleLbl="alignNode1" presStyleIdx="2" presStyleCnt="5" custLinFactNeighborY="-3516"/>
      <dgm:spPr/>
    </dgm:pt>
    <dgm:pt modelId="{C25D9000-2762-4B6C-BFD6-7B6C2D0122B9}" type="pres">
      <dgm:prSet presAssocID="{93FF5F9D-AAFA-4950-8546-6AECA4470D48}" presName="Ellipse" presStyleLbl="fgAcc1" presStyleIdx="3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08C98A3-4322-425C-8260-4319044AFBF1}" type="pres">
      <dgm:prSet presAssocID="{93FF5F9D-AAFA-4950-8546-6AECA4470D48}" presName="L2TextContainer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F3B4A2-8EDD-4B40-B5F3-A1CECB56D29F}" type="pres">
      <dgm:prSet presAssocID="{93FF5F9D-AAFA-4950-8546-6AECA4470D48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B3FB7-F9B6-43D5-A931-C70A3750EA87}" type="pres">
      <dgm:prSet presAssocID="{93FF5F9D-AAFA-4950-8546-6AECA4470D48}" presName="ConnectLine" presStyleLbl="sibTrans1D1" presStyleIdx="2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BA1A1A8C-A776-4D01-B097-263B42C05CD4}" type="pres">
      <dgm:prSet presAssocID="{93FF5F9D-AAFA-4950-8546-6AECA4470D48}" presName="EmptyPlaceHolder" presStyleCnt="0"/>
      <dgm:spPr/>
    </dgm:pt>
    <dgm:pt modelId="{06E0E481-BB98-4161-9BDE-A1547F63DD20}" type="pres">
      <dgm:prSet presAssocID="{38F0A00F-2CCF-46E9-AA53-7C6F7D500B84}" presName="spaceBetweenRectangles" presStyleCnt="0"/>
      <dgm:spPr/>
    </dgm:pt>
    <dgm:pt modelId="{FB2E9D8E-3404-4E79-B215-9DBE16583FBD}" type="pres">
      <dgm:prSet presAssocID="{57D926EE-FF1C-4F8E-BE58-791552003389}" presName="composite" presStyleCnt="0"/>
      <dgm:spPr/>
    </dgm:pt>
    <dgm:pt modelId="{A4A288FA-2972-4660-B846-F0F60F21A8F3}" type="pres">
      <dgm:prSet presAssocID="{57D926EE-FF1C-4F8E-BE58-791552003389}" presName="ConnectorPoint" presStyleLbl="lnNode1" presStyleIdx="3" presStyleCnt="5"/>
      <dgm:spPr/>
    </dgm:pt>
    <dgm:pt modelId="{B00C1F6C-3838-4D06-B744-0D84C6431A13}" type="pres">
      <dgm:prSet presAssocID="{57D926EE-FF1C-4F8E-BE58-791552003389}" presName="DropPinPlaceHolder" presStyleCnt="0"/>
      <dgm:spPr/>
    </dgm:pt>
    <dgm:pt modelId="{4C5813BC-956A-4F8C-B1AA-086730732ACF}" type="pres">
      <dgm:prSet presAssocID="{57D926EE-FF1C-4F8E-BE58-791552003389}" presName="DropPin" presStyleLbl="alignNode1" presStyleIdx="3" presStyleCnt="5" custLinFactNeighborY="3516"/>
      <dgm:spPr/>
    </dgm:pt>
    <dgm:pt modelId="{30745FD9-45E6-4F2F-952E-B76E1E38EA48}" type="pres">
      <dgm:prSet presAssocID="{57D926EE-FF1C-4F8E-BE58-791552003389}" presName="Ellipse" presStyleLbl="fgAcc1" presStyleIdx="4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A75F9D6-BA19-40B6-8EBB-F8B5A1A5DB04}" type="pres">
      <dgm:prSet presAssocID="{57D926EE-FF1C-4F8E-BE58-791552003389}" presName="L2TextContainer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59EFD6-8D9B-407B-BFD2-E887C01621A3}" type="pres">
      <dgm:prSet presAssocID="{57D926EE-FF1C-4F8E-BE58-79155200338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D01122-9189-4BBF-B5EB-8A13E8CADCB7}" type="pres">
      <dgm:prSet presAssocID="{57D926EE-FF1C-4F8E-BE58-791552003389}" presName="ConnectLine" presStyleLbl="sibTrans1D1" presStyleIdx="3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F2083E7F-8909-4F43-97E9-9BDF4D0B9596}" type="pres">
      <dgm:prSet presAssocID="{57D926EE-FF1C-4F8E-BE58-791552003389}" presName="EmptyPlaceHolder" presStyleCnt="0"/>
      <dgm:spPr/>
    </dgm:pt>
    <dgm:pt modelId="{6A29383C-57EA-4549-AEB6-87AA2F47DB91}" type="pres">
      <dgm:prSet presAssocID="{A8CFE573-C424-4A7A-A6DC-2CAFAF6BE4BE}" presName="spaceBetweenRectangles" presStyleCnt="0"/>
      <dgm:spPr/>
    </dgm:pt>
    <dgm:pt modelId="{07E7D5C7-192C-4FD4-8FDB-8367E75296B2}" type="pres">
      <dgm:prSet presAssocID="{C29A2877-D327-472A-B8DE-A9582740D1C4}" presName="composite" presStyleCnt="0"/>
      <dgm:spPr/>
    </dgm:pt>
    <dgm:pt modelId="{E5A60AEB-AC99-48F9-A630-D706383CE830}" type="pres">
      <dgm:prSet presAssocID="{C29A2877-D327-472A-B8DE-A9582740D1C4}" presName="ConnectorPoint" presStyleLbl="lnNode1" presStyleIdx="4" presStyleCnt="5"/>
      <dgm:spPr/>
    </dgm:pt>
    <dgm:pt modelId="{DAA99B08-B3AE-4897-936E-6B401AF838B8}" type="pres">
      <dgm:prSet presAssocID="{C29A2877-D327-472A-B8DE-A9582740D1C4}" presName="DropPinPlaceHolder" presStyleCnt="0"/>
      <dgm:spPr/>
    </dgm:pt>
    <dgm:pt modelId="{53AB3C40-A8F3-42AD-ACAA-EFFE0F58231C}" type="pres">
      <dgm:prSet presAssocID="{C29A2877-D327-472A-B8DE-A9582740D1C4}" presName="DropPin" presStyleLbl="alignNode1" presStyleIdx="4" presStyleCnt="5" custLinFactNeighborY="-3516"/>
      <dgm:spPr/>
    </dgm:pt>
    <dgm:pt modelId="{D2FD05BB-C8D3-4629-A36D-3F0D8E17237D}" type="pres">
      <dgm:prSet presAssocID="{C29A2877-D327-472A-B8DE-A9582740D1C4}" presName="Ellipse" presStyleLbl="fgAcc1" presStyleIdx="5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7C66FE-A882-45CB-AA8B-D41CAAC87FCE}" type="pres">
      <dgm:prSet presAssocID="{C29A2877-D327-472A-B8DE-A9582740D1C4}" presName="L2TextContainer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AC5A82-45CF-44A1-B41F-635DAC5A92BB}" type="pres">
      <dgm:prSet presAssocID="{C29A2877-D327-472A-B8DE-A9582740D1C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13F0EC-F72E-4447-AE42-46AD1B95828E}" type="pres">
      <dgm:prSet presAssocID="{C29A2877-D327-472A-B8DE-A9582740D1C4}" presName="ConnectLine" presStyleLbl="sibTrans1D1" presStyleIdx="4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AEE1B82C-0846-4933-84C5-2CE9F6ABE6B4}" type="pres">
      <dgm:prSet presAssocID="{C29A2877-D327-472A-B8DE-A9582740D1C4}" presName="EmptyPlaceHolder" presStyleCnt="0"/>
      <dgm:spPr/>
    </dgm:pt>
  </dgm:ptLst>
  <dgm:cxnLst>
    <dgm:cxn modelId="{E754CA4A-1D13-4C42-942B-33888EAFE8C3}" srcId="{C29A2877-D327-472A-B8DE-A9582740D1C4}" destId="{E82B634E-6DD6-40BB-9785-4A8ADFDC3F8D}" srcOrd="1" destOrd="0" parTransId="{AE5FAB4E-2D5E-4B20-8A71-D44A4838B4EE}" sibTransId="{601AA51C-EEBA-4484-8489-E18F975E47C8}"/>
    <dgm:cxn modelId="{300126DA-65CE-4820-8449-FCF3ECC004FE}" type="presOf" srcId="{93FF5F9D-AAFA-4950-8546-6AECA4470D48}" destId="{52F3B4A2-8EDD-4B40-B5F3-A1CECB56D29F}" srcOrd="0" destOrd="0" presId="urn:microsoft.com/office/officeart/2017/3/layout/DropPinTimeline#2"/>
    <dgm:cxn modelId="{792B05C2-5166-497A-B522-DD33ED15AE00}" srcId="{216BC4CD-18EE-4F27-8680-F1299126CE77}" destId="{C9D54AD6-2B46-4A5C-8B15-6EB605017506}" srcOrd="0" destOrd="0" parTransId="{F129E4C2-7904-46D3-A1B6-3961A818C015}" sibTransId="{BF7E5694-37A7-4053-9E35-03119E673100}"/>
    <dgm:cxn modelId="{06A2C4EF-834F-43FD-B45A-1554E6A68EBB}" srcId="{160C5714-0868-4287-90D8-28FB7BF6BD2C}" destId="{93FF5F9D-AAFA-4950-8546-6AECA4470D48}" srcOrd="2" destOrd="0" parTransId="{3D298734-E7B7-4677-BE81-F586C8D97438}" sibTransId="{38F0A00F-2CCF-46E9-AA53-7C6F7D500B84}"/>
    <dgm:cxn modelId="{89DFE940-3340-4E3B-8265-61174E301102}" srcId="{93FF5F9D-AAFA-4950-8546-6AECA4470D48}" destId="{ACBFD8BB-396B-47E1-A476-BF163F526943}" srcOrd="1" destOrd="0" parTransId="{3E11870A-B804-445B-9D39-A222A9CB746D}" sibTransId="{6EDBCBC2-D654-4A15-AD83-32F92770A4B7}"/>
    <dgm:cxn modelId="{6EE63C79-C3BB-40FB-8A21-3E84A0431EC1}" type="presOf" srcId="{04956CC5-BC9D-4B6B-9065-8589629A4900}" destId="{FA75F9D6-BA19-40B6-8EBB-F8B5A1A5DB04}" srcOrd="0" destOrd="0" presId="urn:microsoft.com/office/officeart/2017/3/layout/DropPinTimeline#2"/>
    <dgm:cxn modelId="{0A3B7C5F-7735-4608-8242-E6F73844D071}" srcId="{160C5714-0868-4287-90D8-28FB7BF6BD2C}" destId="{216BC4CD-18EE-4F27-8680-F1299126CE77}" srcOrd="1" destOrd="0" parTransId="{9035202F-34B7-4FD2-ABEC-FBF9181D08E7}" sibTransId="{53BD166D-91E5-487C-BD55-AC4B1FA9AFAB}"/>
    <dgm:cxn modelId="{F2AA348F-2E98-47AF-A86B-7962E71287E3}" srcId="{E40F4386-8831-418F-B705-2EF711FB0638}" destId="{2BD3C1C3-4547-4039-8E66-D4E3D7CF6D75}" srcOrd="1" destOrd="0" parTransId="{F164A970-412B-4959-8BE4-4E263CCBBCF3}" sibTransId="{E4C7F84E-855E-400A-AE49-0B0B96FEB638}"/>
    <dgm:cxn modelId="{6DB8FFBA-487B-4E87-9D41-FD7AF2F69CF4}" srcId="{160C5714-0868-4287-90D8-28FB7BF6BD2C}" destId="{E40F4386-8831-418F-B705-2EF711FB0638}" srcOrd="0" destOrd="0" parTransId="{BA5DB78F-0BD1-45CF-9B96-46A70AB3D9A2}" sibTransId="{D0CAE994-5783-41EC-9711-4E1D519F3834}"/>
    <dgm:cxn modelId="{D76B7430-3357-4174-8439-41EDA872EF5F}" srcId="{C29A2877-D327-472A-B8DE-A9582740D1C4}" destId="{25D1910D-4E8B-4393-8125-38DEB2A68B1E}" srcOrd="3" destOrd="0" parTransId="{71FC1CD1-8933-446D-A410-F2E5ECFCDCD4}" sibTransId="{FD38C820-2D77-442C-81A5-3C5E08D280FF}"/>
    <dgm:cxn modelId="{8C8765C6-856B-4ACA-BE19-B3F891F67822}" srcId="{C29A2877-D327-472A-B8DE-A9582740D1C4}" destId="{28D4600C-9539-4054-B9A1-03E412C76503}" srcOrd="2" destOrd="0" parTransId="{9161CA61-DABE-427A-859B-14A61E440539}" sibTransId="{9C206EBB-2EC4-44B3-AC32-FAF48AF24B57}"/>
    <dgm:cxn modelId="{A8FE00AB-4BB6-4F64-AE22-080C8466490E}" type="presOf" srcId="{2BD3C1C3-4547-4039-8E66-D4E3D7CF6D75}" destId="{A292B0A5-8BE5-4E84-8618-26EA28CFF4A3}" srcOrd="0" destOrd="1" presId="urn:microsoft.com/office/officeart/2017/3/layout/DropPinTimeline#2"/>
    <dgm:cxn modelId="{E06C2FA0-97C9-4115-8036-5641738523F0}" srcId="{160C5714-0868-4287-90D8-28FB7BF6BD2C}" destId="{C29A2877-D327-472A-B8DE-A9582740D1C4}" srcOrd="4" destOrd="0" parTransId="{ACB8F89D-E3F0-46D6-9FE2-0E08ED03F108}" sibTransId="{4C9B2A60-E155-4BBB-A3EE-15AEEAA6D5C7}"/>
    <dgm:cxn modelId="{676C0349-F2D6-4D2C-9FCF-F305471D4E59}" type="presOf" srcId="{216BC4CD-18EE-4F27-8680-F1299126CE77}" destId="{6386BA6E-453A-41E1-ADAD-7626B92BD1BF}" srcOrd="0" destOrd="0" presId="urn:microsoft.com/office/officeart/2017/3/layout/DropPinTimeline#2"/>
    <dgm:cxn modelId="{2100923B-396E-4304-9363-6424CED8D2F2}" type="presOf" srcId="{ACBFD8BB-396B-47E1-A476-BF163F526943}" destId="{C08C98A3-4322-425C-8260-4319044AFBF1}" srcOrd="0" destOrd="1" presId="urn:microsoft.com/office/officeart/2017/3/layout/DropPinTimeline#2"/>
    <dgm:cxn modelId="{6AF97542-7A88-4C21-800D-439A5B43F94E}" type="presOf" srcId="{E82B634E-6DD6-40BB-9785-4A8ADFDC3F8D}" destId="{A27C66FE-A882-45CB-AA8B-D41CAAC87FCE}" srcOrd="0" destOrd="1" presId="urn:microsoft.com/office/officeart/2017/3/layout/DropPinTimeline#2"/>
    <dgm:cxn modelId="{95BA53E9-E322-4C05-994B-8FF6DD3A65FD}" type="presOf" srcId="{F8419A18-9B62-40A9-A7AA-E5405F863840}" destId="{A27C66FE-A882-45CB-AA8B-D41CAAC87FCE}" srcOrd="0" destOrd="0" presId="urn:microsoft.com/office/officeart/2017/3/layout/DropPinTimeline#2"/>
    <dgm:cxn modelId="{8E39C478-2B49-4B46-8FA0-A3D506FDE755}" type="presOf" srcId="{D4D58CBF-3C9E-43AB-A5C9-7E2FD6332F9B}" destId="{A292B0A5-8BE5-4E84-8618-26EA28CFF4A3}" srcOrd="0" destOrd="2" presId="urn:microsoft.com/office/officeart/2017/3/layout/DropPinTimeline#2"/>
    <dgm:cxn modelId="{6D5F91D9-B1A4-4415-875E-B955AA69322D}" type="presOf" srcId="{28D4600C-9539-4054-B9A1-03E412C76503}" destId="{A27C66FE-A882-45CB-AA8B-D41CAAC87FCE}" srcOrd="0" destOrd="2" presId="urn:microsoft.com/office/officeart/2017/3/layout/DropPinTimeline#2"/>
    <dgm:cxn modelId="{D8458B8B-6A4A-41F6-A4AC-6449A963A532}" type="presOf" srcId="{57D926EE-FF1C-4F8E-BE58-791552003389}" destId="{7759EFD6-8D9B-407B-BFD2-E887C01621A3}" srcOrd="0" destOrd="0" presId="urn:microsoft.com/office/officeart/2017/3/layout/DropPinTimeline#2"/>
    <dgm:cxn modelId="{08E607FE-15AE-432C-8214-161F17E777E2}" type="presOf" srcId="{C29A2877-D327-472A-B8DE-A9582740D1C4}" destId="{A3AC5A82-45CF-44A1-B41F-635DAC5A92BB}" srcOrd="0" destOrd="0" presId="urn:microsoft.com/office/officeart/2017/3/layout/DropPinTimeline#2"/>
    <dgm:cxn modelId="{B8819091-DBC2-43AE-88DE-7380D1FE39E6}" srcId="{E40F4386-8831-418F-B705-2EF711FB0638}" destId="{D4D58CBF-3C9E-43AB-A5C9-7E2FD6332F9B}" srcOrd="2" destOrd="0" parTransId="{9208286E-302C-493C-8683-B3DDF8381347}" sibTransId="{C31A6B53-66AE-4715-A010-7804AB84F9F5}"/>
    <dgm:cxn modelId="{874C2DBD-F93F-48CD-8A8E-5D4880361131}" srcId="{93FF5F9D-AAFA-4950-8546-6AECA4470D48}" destId="{29065676-CFB4-460F-A089-A93FE17FE241}" srcOrd="2" destOrd="0" parTransId="{973E3887-B8AA-4E1D-80C8-4F5F0837A8A2}" sibTransId="{783C8624-CB11-4D52-90A8-9E6900952AFE}"/>
    <dgm:cxn modelId="{10C14F34-D61A-4E98-B25B-3E085A103CE3}" type="presOf" srcId="{160C5714-0868-4287-90D8-28FB7BF6BD2C}" destId="{407671DE-689A-4402-8922-08873E63480D}" srcOrd="0" destOrd="0" presId="urn:microsoft.com/office/officeart/2017/3/layout/DropPinTimeline#2"/>
    <dgm:cxn modelId="{5014994C-918A-42D4-A167-074D88DB0B7A}" type="presOf" srcId="{7C246739-132B-41AD-8DFA-A108B89D138D}" destId="{C08C98A3-4322-425C-8260-4319044AFBF1}" srcOrd="0" destOrd="0" presId="urn:microsoft.com/office/officeart/2017/3/layout/DropPinTimeline#2"/>
    <dgm:cxn modelId="{4B3CCDE0-A1CD-4DE4-89D3-C3A1CC163BF3}" type="presOf" srcId="{25D1910D-4E8B-4393-8125-38DEB2A68B1E}" destId="{A27C66FE-A882-45CB-AA8B-D41CAAC87FCE}" srcOrd="0" destOrd="3" presId="urn:microsoft.com/office/officeart/2017/3/layout/DropPinTimeline#2"/>
    <dgm:cxn modelId="{BE51D2B2-029C-4554-8705-90B588CC81C4}" srcId="{57D926EE-FF1C-4F8E-BE58-791552003389}" destId="{04956CC5-BC9D-4B6B-9065-8589629A4900}" srcOrd="0" destOrd="0" parTransId="{EF3CCB5D-2D2B-414F-9C3E-2A98641DE75C}" sibTransId="{4A8BA95F-C155-4C29-BC73-64B882D2BD09}"/>
    <dgm:cxn modelId="{21F68C21-0932-40ED-B3AD-15446DF383C2}" srcId="{93FF5F9D-AAFA-4950-8546-6AECA4470D48}" destId="{7C246739-132B-41AD-8DFA-A108B89D138D}" srcOrd="0" destOrd="0" parTransId="{6DC6AB27-331E-4C02-81E1-D2DC0951F94A}" sibTransId="{ABE6CE27-78DF-4DFE-AE98-C519395C0138}"/>
    <dgm:cxn modelId="{2F8D9110-DEE1-4530-A787-7B1F955B8D11}" type="presOf" srcId="{E40F4386-8831-418F-B705-2EF711FB0638}" destId="{AA393DB5-4DAB-4AB9-875A-4BE9E87DA2BF}" srcOrd="0" destOrd="0" presId="urn:microsoft.com/office/officeart/2017/3/layout/DropPinTimeline#2"/>
    <dgm:cxn modelId="{7FD8009C-0CEB-41DE-B0CC-709282B25D15}" srcId="{E40F4386-8831-418F-B705-2EF711FB0638}" destId="{9D775CEA-FB87-47C4-9A33-B679A4F91D5A}" srcOrd="0" destOrd="0" parTransId="{C3B4CFE3-1417-4427-AA54-FBDCAAFFE651}" sibTransId="{DCB568C9-3C02-42D5-BA11-189A5C3024AA}"/>
    <dgm:cxn modelId="{B9671D96-A8C6-40BD-A685-CDABD006A7BB}" srcId="{C29A2877-D327-472A-B8DE-A9582740D1C4}" destId="{F8419A18-9B62-40A9-A7AA-E5405F863840}" srcOrd="0" destOrd="0" parTransId="{1B2EC8BC-BECC-4998-844F-A7EA51A8CEB0}" sibTransId="{BFC165FF-0567-4B98-9B6F-AE35E966E911}"/>
    <dgm:cxn modelId="{382E8FED-2C26-4F51-BA70-9056716C7596}" type="presOf" srcId="{C9D54AD6-2B46-4A5C-8B15-6EB605017506}" destId="{07310A89-F151-435B-963F-FD9908E8C694}" srcOrd="0" destOrd="0" presId="urn:microsoft.com/office/officeart/2017/3/layout/DropPinTimeline#2"/>
    <dgm:cxn modelId="{4C68025D-336C-41AC-A309-FE92B7E6EBB1}" type="presOf" srcId="{29065676-CFB4-460F-A089-A93FE17FE241}" destId="{C08C98A3-4322-425C-8260-4319044AFBF1}" srcOrd="0" destOrd="2" presId="urn:microsoft.com/office/officeart/2017/3/layout/DropPinTimeline#2"/>
    <dgm:cxn modelId="{71FE39CF-70A2-4C21-8FB1-F54587B63FA9}" type="presOf" srcId="{9D775CEA-FB87-47C4-9A33-B679A4F91D5A}" destId="{A292B0A5-8BE5-4E84-8618-26EA28CFF4A3}" srcOrd="0" destOrd="0" presId="urn:microsoft.com/office/officeart/2017/3/layout/DropPinTimeline#2"/>
    <dgm:cxn modelId="{369994A5-D668-4BAA-BAE5-4659A47CAE31}" srcId="{160C5714-0868-4287-90D8-28FB7BF6BD2C}" destId="{57D926EE-FF1C-4F8E-BE58-791552003389}" srcOrd="3" destOrd="0" parTransId="{73E44EEA-ED9D-47FC-9428-986D0A1FC4C0}" sibTransId="{A8CFE573-C424-4A7A-A6DC-2CAFAF6BE4BE}"/>
    <dgm:cxn modelId="{6C89CD35-86C2-488C-B1B6-B8E91AB121B7}" type="presParOf" srcId="{407671DE-689A-4402-8922-08873E63480D}" destId="{1E8C53CE-312B-400D-8E6A-4635CB4CE270}" srcOrd="0" destOrd="0" presId="urn:microsoft.com/office/officeart/2017/3/layout/DropPinTimeline#2"/>
    <dgm:cxn modelId="{F459E339-6CF5-4935-83C6-C36F4BD218C0}" type="presParOf" srcId="{407671DE-689A-4402-8922-08873E63480D}" destId="{46D0A0B6-99C1-4C93-9D07-D394FCD06FBC}" srcOrd="1" destOrd="0" presId="urn:microsoft.com/office/officeart/2017/3/layout/DropPinTimeline#2"/>
    <dgm:cxn modelId="{6F671416-8896-48F7-9C8D-78A9E6200C9E}" type="presParOf" srcId="{46D0A0B6-99C1-4C93-9D07-D394FCD06FBC}" destId="{54FA9F05-68DF-4858-B50D-DCEC408D98A0}" srcOrd="0" destOrd="0" presId="urn:microsoft.com/office/officeart/2017/3/layout/DropPinTimeline#2"/>
    <dgm:cxn modelId="{3C9C78E0-7D90-4559-B028-76D9854C715A}" type="presParOf" srcId="{54FA9F05-68DF-4858-B50D-DCEC408D98A0}" destId="{CDDE1E5C-76D1-411D-97D4-8F1977E9842D}" srcOrd="0" destOrd="0" presId="urn:microsoft.com/office/officeart/2017/3/layout/DropPinTimeline#2"/>
    <dgm:cxn modelId="{F124A0A7-8845-4FD1-970D-3228C7936FA5}" type="presParOf" srcId="{54FA9F05-68DF-4858-B50D-DCEC408D98A0}" destId="{A3C084F2-0093-4679-BE5F-A72847C99793}" srcOrd="1" destOrd="0" presId="urn:microsoft.com/office/officeart/2017/3/layout/DropPinTimeline#2"/>
    <dgm:cxn modelId="{30B266FB-6D91-48A0-8521-4B28317839A2}" type="presParOf" srcId="{A3C084F2-0093-4679-BE5F-A72847C99793}" destId="{0A69E26B-610A-460B-8DC9-F49A37B64039}" srcOrd="0" destOrd="0" presId="urn:microsoft.com/office/officeart/2017/3/layout/DropPinTimeline#2"/>
    <dgm:cxn modelId="{8EA730A7-9BDD-4EC8-BFE3-AECA1A87608E}" type="presParOf" srcId="{A3C084F2-0093-4679-BE5F-A72847C99793}" destId="{0D47F3AA-634C-409F-BD69-E4BACD9CCCFA}" srcOrd="1" destOrd="0" presId="urn:microsoft.com/office/officeart/2017/3/layout/DropPinTimeline#2"/>
    <dgm:cxn modelId="{AB889069-66C0-4C20-8871-9CD6DB4AAEDF}" type="presParOf" srcId="{54FA9F05-68DF-4858-B50D-DCEC408D98A0}" destId="{A292B0A5-8BE5-4E84-8618-26EA28CFF4A3}" srcOrd="2" destOrd="0" presId="urn:microsoft.com/office/officeart/2017/3/layout/DropPinTimeline#2"/>
    <dgm:cxn modelId="{8EE28F01-EC56-49AE-AA2A-6BED9349E934}" type="presParOf" srcId="{54FA9F05-68DF-4858-B50D-DCEC408D98A0}" destId="{AA393DB5-4DAB-4AB9-875A-4BE9E87DA2BF}" srcOrd="3" destOrd="0" presId="urn:microsoft.com/office/officeart/2017/3/layout/DropPinTimeline#2"/>
    <dgm:cxn modelId="{AD2F8BAC-CA83-42B5-B2B5-BE243F3B4F28}" type="presParOf" srcId="{54FA9F05-68DF-4858-B50D-DCEC408D98A0}" destId="{D10F2BCE-B77B-4F05-95FD-A65109E5DEA0}" srcOrd="4" destOrd="0" presId="urn:microsoft.com/office/officeart/2017/3/layout/DropPinTimeline#2"/>
    <dgm:cxn modelId="{974311E6-8FCD-474C-869D-9C58AA2AB2CF}" type="presParOf" srcId="{54FA9F05-68DF-4858-B50D-DCEC408D98A0}" destId="{7842451D-72E5-4EF0-B35E-DA20F99FD31B}" srcOrd="5" destOrd="0" presId="urn:microsoft.com/office/officeart/2017/3/layout/DropPinTimeline#2"/>
    <dgm:cxn modelId="{B93D1322-F8DE-4529-B816-60B23439AEB9}" type="presParOf" srcId="{46D0A0B6-99C1-4C93-9D07-D394FCD06FBC}" destId="{B17D2C92-48C0-4F3D-88BD-E2B451D76F57}" srcOrd="1" destOrd="0" presId="urn:microsoft.com/office/officeart/2017/3/layout/DropPinTimeline#2"/>
    <dgm:cxn modelId="{595F7212-8F79-4AF4-B1FF-0AC83B4AE9B1}" type="presParOf" srcId="{46D0A0B6-99C1-4C93-9D07-D394FCD06FBC}" destId="{FBE92DF5-B8E0-497C-B190-87AC73E45970}" srcOrd="2" destOrd="0" presId="urn:microsoft.com/office/officeart/2017/3/layout/DropPinTimeline#2"/>
    <dgm:cxn modelId="{434F4C38-C0FC-417D-9B39-5099EDEEE6AF}" type="presParOf" srcId="{FBE92DF5-B8E0-497C-B190-87AC73E45970}" destId="{94B71067-EBEC-4112-A9D1-8B8A7A437FC8}" srcOrd="0" destOrd="0" presId="urn:microsoft.com/office/officeart/2017/3/layout/DropPinTimeline#2"/>
    <dgm:cxn modelId="{02D4C1E5-049A-416A-B437-DBE3A8F2ECB9}" type="presParOf" srcId="{FBE92DF5-B8E0-497C-B190-87AC73E45970}" destId="{7514FAA3-F485-4827-B6A2-FC89911A0BB4}" srcOrd="1" destOrd="0" presId="urn:microsoft.com/office/officeart/2017/3/layout/DropPinTimeline#2"/>
    <dgm:cxn modelId="{7253F39D-0DDC-4FD9-AFC0-83404612483E}" type="presParOf" srcId="{7514FAA3-F485-4827-B6A2-FC89911A0BB4}" destId="{11AAD205-8152-4363-B661-3C3A26A103FF}" srcOrd="0" destOrd="0" presId="urn:microsoft.com/office/officeart/2017/3/layout/DropPinTimeline#2"/>
    <dgm:cxn modelId="{D0BF01F7-A241-4AFA-B343-C9675FA7C34B}" type="presParOf" srcId="{7514FAA3-F485-4827-B6A2-FC89911A0BB4}" destId="{2E4364CD-3B8A-4A42-AB11-744F4277900A}" srcOrd="1" destOrd="0" presId="urn:microsoft.com/office/officeart/2017/3/layout/DropPinTimeline#2"/>
    <dgm:cxn modelId="{5C867F54-5644-46E9-BC8E-EA7641189546}" type="presParOf" srcId="{FBE92DF5-B8E0-497C-B190-87AC73E45970}" destId="{07310A89-F151-435B-963F-FD9908E8C694}" srcOrd="2" destOrd="0" presId="urn:microsoft.com/office/officeart/2017/3/layout/DropPinTimeline#2"/>
    <dgm:cxn modelId="{F1511C53-DEAF-428E-BBAD-152AEB55E9D3}" type="presParOf" srcId="{FBE92DF5-B8E0-497C-B190-87AC73E45970}" destId="{6386BA6E-453A-41E1-ADAD-7626B92BD1BF}" srcOrd="3" destOrd="0" presId="urn:microsoft.com/office/officeart/2017/3/layout/DropPinTimeline#2"/>
    <dgm:cxn modelId="{1B62D03D-1AE0-4F33-89E7-3D0A353803F6}" type="presParOf" srcId="{FBE92DF5-B8E0-497C-B190-87AC73E45970}" destId="{DB95D829-80DF-4ADA-B04C-CE92ADFB6606}" srcOrd="4" destOrd="0" presId="urn:microsoft.com/office/officeart/2017/3/layout/DropPinTimeline#2"/>
    <dgm:cxn modelId="{48A92201-C498-4CC2-8D33-EA76DB90ACB5}" type="presParOf" srcId="{FBE92DF5-B8E0-497C-B190-87AC73E45970}" destId="{CDFB6879-D0D6-43FC-BC0B-D27687D992EB}" srcOrd="5" destOrd="0" presId="urn:microsoft.com/office/officeart/2017/3/layout/DropPinTimeline#2"/>
    <dgm:cxn modelId="{D5D63A18-1518-429A-AB02-5016F347C211}" type="presParOf" srcId="{46D0A0B6-99C1-4C93-9D07-D394FCD06FBC}" destId="{73F94D99-690C-4CBF-869A-EF5DD70CF6B4}" srcOrd="3" destOrd="0" presId="urn:microsoft.com/office/officeart/2017/3/layout/DropPinTimeline#2"/>
    <dgm:cxn modelId="{142AC4D7-5C4C-4E46-BF7E-0B965E0F52C1}" type="presParOf" srcId="{46D0A0B6-99C1-4C93-9D07-D394FCD06FBC}" destId="{CEDC3BDA-322C-4005-A3A5-77E148865242}" srcOrd="4" destOrd="0" presId="urn:microsoft.com/office/officeart/2017/3/layout/DropPinTimeline#2"/>
    <dgm:cxn modelId="{7A85A911-4730-450E-BBAF-1819B73DC3C7}" type="presParOf" srcId="{CEDC3BDA-322C-4005-A3A5-77E148865242}" destId="{83D4573F-3CB1-4541-8BEE-E8224A8ED015}" srcOrd="0" destOrd="0" presId="urn:microsoft.com/office/officeart/2017/3/layout/DropPinTimeline#2"/>
    <dgm:cxn modelId="{185C458B-2BC9-4C68-BFC3-CAD51CD716F1}" type="presParOf" srcId="{CEDC3BDA-322C-4005-A3A5-77E148865242}" destId="{192BBF61-2B64-4E18-92EE-EF8B6030201C}" srcOrd="1" destOrd="0" presId="urn:microsoft.com/office/officeart/2017/3/layout/DropPinTimeline#2"/>
    <dgm:cxn modelId="{F317F21D-B461-4C78-9610-E3909525DD39}" type="presParOf" srcId="{192BBF61-2B64-4E18-92EE-EF8B6030201C}" destId="{63CCDBCC-C40A-41AF-BB40-B20A9AB919D8}" srcOrd="0" destOrd="0" presId="urn:microsoft.com/office/officeart/2017/3/layout/DropPinTimeline#2"/>
    <dgm:cxn modelId="{A53C25CC-754C-4C2C-AC2B-FA5244A4187C}" type="presParOf" srcId="{192BBF61-2B64-4E18-92EE-EF8B6030201C}" destId="{C25D9000-2762-4B6C-BFD6-7B6C2D0122B9}" srcOrd="1" destOrd="0" presId="urn:microsoft.com/office/officeart/2017/3/layout/DropPinTimeline#2"/>
    <dgm:cxn modelId="{14F9ABB0-B0E9-4CC3-8676-EC0DE9EF0D9A}" type="presParOf" srcId="{CEDC3BDA-322C-4005-A3A5-77E148865242}" destId="{C08C98A3-4322-425C-8260-4319044AFBF1}" srcOrd="2" destOrd="0" presId="urn:microsoft.com/office/officeart/2017/3/layout/DropPinTimeline#2"/>
    <dgm:cxn modelId="{6664A547-22FC-4194-9E56-BD20A082C8B5}" type="presParOf" srcId="{CEDC3BDA-322C-4005-A3A5-77E148865242}" destId="{52F3B4A2-8EDD-4B40-B5F3-A1CECB56D29F}" srcOrd="3" destOrd="0" presId="urn:microsoft.com/office/officeart/2017/3/layout/DropPinTimeline#2"/>
    <dgm:cxn modelId="{4EDC28BC-D823-4911-9A32-7CEA0779224F}" type="presParOf" srcId="{CEDC3BDA-322C-4005-A3A5-77E148865242}" destId="{4A2B3FB7-F9B6-43D5-A931-C70A3750EA87}" srcOrd="4" destOrd="0" presId="urn:microsoft.com/office/officeart/2017/3/layout/DropPinTimeline#2"/>
    <dgm:cxn modelId="{4FF873D1-57F2-4835-BC51-E337A4EA4241}" type="presParOf" srcId="{CEDC3BDA-322C-4005-A3A5-77E148865242}" destId="{BA1A1A8C-A776-4D01-B097-263B42C05CD4}" srcOrd="5" destOrd="0" presId="urn:microsoft.com/office/officeart/2017/3/layout/DropPinTimeline#2"/>
    <dgm:cxn modelId="{3B6D012D-455F-4006-A536-A6C4353C2052}" type="presParOf" srcId="{46D0A0B6-99C1-4C93-9D07-D394FCD06FBC}" destId="{06E0E481-BB98-4161-9BDE-A1547F63DD20}" srcOrd="5" destOrd="0" presId="urn:microsoft.com/office/officeart/2017/3/layout/DropPinTimeline#2"/>
    <dgm:cxn modelId="{C6A89C30-6AD3-4D93-A6B6-89620029568F}" type="presParOf" srcId="{46D0A0B6-99C1-4C93-9D07-D394FCD06FBC}" destId="{FB2E9D8E-3404-4E79-B215-9DBE16583FBD}" srcOrd="6" destOrd="0" presId="urn:microsoft.com/office/officeart/2017/3/layout/DropPinTimeline#2"/>
    <dgm:cxn modelId="{0BA6FAD4-C82F-4CF2-B050-BC6402D72317}" type="presParOf" srcId="{FB2E9D8E-3404-4E79-B215-9DBE16583FBD}" destId="{A4A288FA-2972-4660-B846-F0F60F21A8F3}" srcOrd="0" destOrd="0" presId="urn:microsoft.com/office/officeart/2017/3/layout/DropPinTimeline#2"/>
    <dgm:cxn modelId="{D827CF64-DAAB-46B4-AAE8-CAC4EDF45D65}" type="presParOf" srcId="{FB2E9D8E-3404-4E79-B215-9DBE16583FBD}" destId="{B00C1F6C-3838-4D06-B744-0D84C6431A13}" srcOrd="1" destOrd="0" presId="urn:microsoft.com/office/officeart/2017/3/layout/DropPinTimeline#2"/>
    <dgm:cxn modelId="{B6F441BE-7CC5-4BA2-AD5C-E397940C8C56}" type="presParOf" srcId="{B00C1F6C-3838-4D06-B744-0D84C6431A13}" destId="{4C5813BC-956A-4F8C-B1AA-086730732ACF}" srcOrd="0" destOrd="0" presId="urn:microsoft.com/office/officeart/2017/3/layout/DropPinTimeline#2"/>
    <dgm:cxn modelId="{942C4F31-20BC-4420-856C-1100353964F4}" type="presParOf" srcId="{B00C1F6C-3838-4D06-B744-0D84C6431A13}" destId="{30745FD9-45E6-4F2F-952E-B76E1E38EA48}" srcOrd="1" destOrd="0" presId="urn:microsoft.com/office/officeart/2017/3/layout/DropPinTimeline#2"/>
    <dgm:cxn modelId="{D0CD9DFA-2FB2-44B9-8DE3-5F6532133847}" type="presParOf" srcId="{FB2E9D8E-3404-4E79-B215-9DBE16583FBD}" destId="{FA75F9D6-BA19-40B6-8EBB-F8B5A1A5DB04}" srcOrd="2" destOrd="0" presId="urn:microsoft.com/office/officeart/2017/3/layout/DropPinTimeline#2"/>
    <dgm:cxn modelId="{D679C82D-63E2-463C-9A92-3904D69176C2}" type="presParOf" srcId="{FB2E9D8E-3404-4E79-B215-9DBE16583FBD}" destId="{7759EFD6-8D9B-407B-BFD2-E887C01621A3}" srcOrd="3" destOrd="0" presId="urn:microsoft.com/office/officeart/2017/3/layout/DropPinTimeline#2"/>
    <dgm:cxn modelId="{EC658906-BA2C-4173-BD0D-D9C187057EC8}" type="presParOf" srcId="{FB2E9D8E-3404-4E79-B215-9DBE16583FBD}" destId="{87D01122-9189-4BBF-B5EB-8A13E8CADCB7}" srcOrd="4" destOrd="0" presId="urn:microsoft.com/office/officeart/2017/3/layout/DropPinTimeline#2"/>
    <dgm:cxn modelId="{C5AA415B-AF76-4B6A-AE9F-5AF709639D9B}" type="presParOf" srcId="{FB2E9D8E-3404-4E79-B215-9DBE16583FBD}" destId="{F2083E7F-8909-4F43-97E9-9BDF4D0B9596}" srcOrd="5" destOrd="0" presId="urn:microsoft.com/office/officeart/2017/3/layout/DropPinTimeline#2"/>
    <dgm:cxn modelId="{E1E1593E-C8C5-4C96-A007-7871FDFD795F}" type="presParOf" srcId="{46D0A0B6-99C1-4C93-9D07-D394FCD06FBC}" destId="{6A29383C-57EA-4549-AEB6-87AA2F47DB91}" srcOrd="7" destOrd="0" presId="urn:microsoft.com/office/officeart/2017/3/layout/DropPinTimeline#2"/>
    <dgm:cxn modelId="{5E6C8F40-D55B-4CFE-845F-72F885373850}" type="presParOf" srcId="{46D0A0B6-99C1-4C93-9D07-D394FCD06FBC}" destId="{07E7D5C7-192C-4FD4-8FDB-8367E75296B2}" srcOrd="8" destOrd="0" presId="urn:microsoft.com/office/officeart/2017/3/layout/DropPinTimeline#2"/>
    <dgm:cxn modelId="{A0B36C88-2CD6-4929-A7AC-59DF384FF4AE}" type="presParOf" srcId="{07E7D5C7-192C-4FD4-8FDB-8367E75296B2}" destId="{E5A60AEB-AC99-48F9-A630-D706383CE830}" srcOrd="0" destOrd="0" presId="urn:microsoft.com/office/officeart/2017/3/layout/DropPinTimeline#2"/>
    <dgm:cxn modelId="{FD306634-A80C-4523-BBE1-D7866903FDDF}" type="presParOf" srcId="{07E7D5C7-192C-4FD4-8FDB-8367E75296B2}" destId="{DAA99B08-B3AE-4897-936E-6B401AF838B8}" srcOrd="1" destOrd="0" presId="urn:microsoft.com/office/officeart/2017/3/layout/DropPinTimeline#2"/>
    <dgm:cxn modelId="{F28D313F-CFB9-48AB-8BB0-83AE20F069ED}" type="presParOf" srcId="{DAA99B08-B3AE-4897-936E-6B401AF838B8}" destId="{53AB3C40-A8F3-42AD-ACAA-EFFE0F58231C}" srcOrd="0" destOrd="0" presId="urn:microsoft.com/office/officeart/2017/3/layout/DropPinTimeline#2"/>
    <dgm:cxn modelId="{3068948A-D087-458D-BC9B-5989E89D823C}" type="presParOf" srcId="{DAA99B08-B3AE-4897-936E-6B401AF838B8}" destId="{D2FD05BB-C8D3-4629-A36D-3F0D8E17237D}" srcOrd="1" destOrd="0" presId="urn:microsoft.com/office/officeart/2017/3/layout/DropPinTimeline#2"/>
    <dgm:cxn modelId="{CC2FFC25-F039-45DE-9081-1A23B9F0EE07}" type="presParOf" srcId="{07E7D5C7-192C-4FD4-8FDB-8367E75296B2}" destId="{A27C66FE-A882-45CB-AA8B-D41CAAC87FCE}" srcOrd="2" destOrd="0" presId="urn:microsoft.com/office/officeart/2017/3/layout/DropPinTimeline#2"/>
    <dgm:cxn modelId="{55086221-BF52-4988-BFDC-9AFFA91F7ADC}" type="presParOf" srcId="{07E7D5C7-192C-4FD4-8FDB-8367E75296B2}" destId="{A3AC5A82-45CF-44A1-B41F-635DAC5A92BB}" srcOrd="3" destOrd="0" presId="urn:microsoft.com/office/officeart/2017/3/layout/DropPinTimeline#2"/>
    <dgm:cxn modelId="{E35186B6-D3D9-4D2D-A30A-5D6398D7DCAF}" type="presParOf" srcId="{07E7D5C7-192C-4FD4-8FDB-8367E75296B2}" destId="{1513F0EC-F72E-4447-AE42-46AD1B95828E}" srcOrd="4" destOrd="0" presId="urn:microsoft.com/office/officeart/2017/3/layout/DropPinTimeline#2"/>
    <dgm:cxn modelId="{5246CFDA-A2E7-400D-984B-A14DF13E2A13}" type="presParOf" srcId="{07E7D5C7-192C-4FD4-8FDB-8367E75296B2}" destId="{AEE1B82C-0846-4933-84C5-2CE9F6ABE6B4}" srcOrd="5" destOrd="0" presId="urn:microsoft.com/office/officeart/2017/3/layout/DropPinTimeline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39DC-C36F-463A-BD26-C3A2D234FEE7}">
      <dsp:nvSpPr>
        <dsp:cNvPr id="0" name=""/>
        <dsp:cNvSpPr/>
      </dsp:nvSpPr>
      <dsp:spPr>
        <a:xfrm>
          <a:off x="3789039" y="2627095"/>
          <a:ext cx="675972" cy="24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51"/>
              </a:lnTo>
              <a:lnTo>
                <a:pt x="675972" y="121851"/>
              </a:lnTo>
              <a:lnTo>
                <a:pt x="675972" y="243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E8B48-443D-4E21-9894-9A90C5F9C5EF}">
      <dsp:nvSpPr>
        <dsp:cNvPr id="0" name=""/>
        <dsp:cNvSpPr/>
      </dsp:nvSpPr>
      <dsp:spPr>
        <a:xfrm>
          <a:off x="3060821" y="2627095"/>
          <a:ext cx="728217" cy="243702"/>
        </a:xfrm>
        <a:custGeom>
          <a:avLst/>
          <a:gdLst/>
          <a:ahLst/>
          <a:cxnLst/>
          <a:rect l="0" t="0" r="0" b="0"/>
          <a:pathLst>
            <a:path>
              <a:moveTo>
                <a:pt x="728217" y="0"/>
              </a:moveTo>
              <a:lnTo>
                <a:pt x="728217" y="121851"/>
              </a:lnTo>
              <a:lnTo>
                <a:pt x="0" y="121851"/>
              </a:lnTo>
              <a:lnTo>
                <a:pt x="0" y="243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00C7B-875F-4FD5-81F2-AD04E65A531E}">
      <dsp:nvSpPr>
        <dsp:cNvPr id="0" name=""/>
        <dsp:cNvSpPr/>
      </dsp:nvSpPr>
      <dsp:spPr>
        <a:xfrm>
          <a:off x="583238" y="3296261"/>
          <a:ext cx="174073" cy="53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824"/>
              </a:lnTo>
              <a:lnTo>
                <a:pt x="174073" y="533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19EBB-4D3F-4142-B80B-31FB59C1A397}">
      <dsp:nvSpPr>
        <dsp:cNvPr id="0" name=""/>
        <dsp:cNvSpPr/>
      </dsp:nvSpPr>
      <dsp:spPr>
        <a:xfrm>
          <a:off x="1163482" y="824423"/>
          <a:ext cx="876168" cy="2181716"/>
        </a:xfrm>
        <a:custGeom>
          <a:avLst/>
          <a:gdLst/>
          <a:ahLst/>
          <a:cxnLst/>
          <a:rect l="0" t="0" r="0" b="0"/>
          <a:pathLst>
            <a:path>
              <a:moveTo>
                <a:pt x="876168" y="0"/>
              </a:moveTo>
              <a:lnTo>
                <a:pt x="876168" y="2181716"/>
              </a:lnTo>
              <a:lnTo>
                <a:pt x="0" y="2181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8F2B-5725-4CB8-B2F6-C5B9D6CD6461}">
      <dsp:nvSpPr>
        <dsp:cNvPr id="0" name=""/>
        <dsp:cNvSpPr/>
      </dsp:nvSpPr>
      <dsp:spPr>
        <a:xfrm>
          <a:off x="2039650" y="824423"/>
          <a:ext cx="121851" cy="53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824"/>
              </a:lnTo>
              <a:lnTo>
                <a:pt x="121851" y="533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2B443-AF44-4633-BC1A-A96818D32F85}">
      <dsp:nvSpPr>
        <dsp:cNvPr id="0" name=""/>
        <dsp:cNvSpPr/>
      </dsp:nvSpPr>
      <dsp:spPr>
        <a:xfrm>
          <a:off x="1163482" y="1648369"/>
          <a:ext cx="121851" cy="533824"/>
        </a:xfrm>
        <a:custGeom>
          <a:avLst/>
          <a:gdLst/>
          <a:ahLst/>
          <a:cxnLst/>
          <a:rect l="0" t="0" r="0" b="0"/>
          <a:pathLst>
            <a:path>
              <a:moveTo>
                <a:pt x="121851" y="0"/>
              </a:moveTo>
              <a:lnTo>
                <a:pt x="121851" y="533824"/>
              </a:lnTo>
              <a:lnTo>
                <a:pt x="0" y="533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E1928-C87B-488D-922A-1AFFB221FEC0}">
      <dsp:nvSpPr>
        <dsp:cNvPr id="0" name=""/>
        <dsp:cNvSpPr/>
      </dsp:nvSpPr>
      <dsp:spPr>
        <a:xfrm>
          <a:off x="1865577" y="824423"/>
          <a:ext cx="174073" cy="533824"/>
        </a:xfrm>
        <a:custGeom>
          <a:avLst/>
          <a:gdLst/>
          <a:ahLst/>
          <a:cxnLst/>
          <a:rect l="0" t="0" r="0" b="0"/>
          <a:pathLst>
            <a:path>
              <a:moveTo>
                <a:pt x="174073" y="0"/>
              </a:moveTo>
              <a:lnTo>
                <a:pt x="174073" y="533824"/>
              </a:lnTo>
              <a:lnTo>
                <a:pt x="0" y="533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57BFC-405F-4DB1-9596-1A185C8B27EF}">
      <dsp:nvSpPr>
        <dsp:cNvPr id="0" name=""/>
        <dsp:cNvSpPr/>
      </dsp:nvSpPr>
      <dsp:spPr>
        <a:xfrm>
          <a:off x="1459406" y="244179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</a:t>
          </a:r>
          <a:endParaRPr lang="ru-RU" sz="1900" kern="1200" dirty="0"/>
        </a:p>
      </dsp:txBody>
      <dsp:txXfrm>
        <a:off x="1459406" y="244179"/>
        <a:ext cx="1160487" cy="580243"/>
      </dsp:txXfrm>
    </dsp:sp>
    <dsp:sp modelId="{BD597BF8-DF62-450A-8C54-FACB1226F6B3}">
      <dsp:nvSpPr>
        <dsp:cNvPr id="0" name=""/>
        <dsp:cNvSpPr/>
      </dsp:nvSpPr>
      <dsp:spPr>
        <a:xfrm>
          <a:off x="705089" y="1068125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Templates</a:t>
          </a:r>
          <a:endParaRPr lang="ru-RU" sz="1900" kern="1200" dirty="0"/>
        </a:p>
      </dsp:txBody>
      <dsp:txXfrm>
        <a:off x="705089" y="1068125"/>
        <a:ext cx="1160487" cy="580243"/>
      </dsp:txXfrm>
    </dsp:sp>
    <dsp:sp modelId="{32A557DB-B88A-40F3-9266-359ECBAD7122}">
      <dsp:nvSpPr>
        <dsp:cNvPr id="0" name=""/>
        <dsp:cNvSpPr/>
      </dsp:nvSpPr>
      <dsp:spPr>
        <a:xfrm>
          <a:off x="2994" y="1892071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forms</a:t>
          </a:r>
          <a:endParaRPr lang="ru-RU" sz="1900" kern="1200" dirty="0"/>
        </a:p>
      </dsp:txBody>
      <dsp:txXfrm>
        <a:off x="2994" y="1892071"/>
        <a:ext cx="1160487" cy="580243"/>
      </dsp:txXfrm>
    </dsp:sp>
    <dsp:sp modelId="{5875B88C-8384-4D58-8D4C-6896BD6809BD}">
      <dsp:nvSpPr>
        <dsp:cNvPr id="0" name=""/>
        <dsp:cNvSpPr/>
      </dsp:nvSpPr>
      <dsp:spPr>
        <a:xfrm>
          <a:off x="2161501" y="1068125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Static</a:t>
          </a:r>
          <a:endParaRPr lang="ru-RU" sz="1900" kern="1200" dirty="0"/>
        </a:p>
      </dsp:txBody>
      <dsp:txXfrm>
        <a:off x="2161501" y="1068125"/>
        <a:ext cx="1160487" cy="580243"/>
      </dsp:txXfrm>
    </dsp:sp>
    <dsp:sp modelId="{91BE865C-2E43-4812-BA08-E2608F3497A7}">
      <dsp:nvSpPr>
        <dsp:cNvPr id="0" name=""/>
        <dsp:cNvSpPr/>
      </dsp:nvSpPr>
      <dsp:spPr>
        <a:xfrm>
          <a:off x="2994" y="2716017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ru-RU" sz="1900" kern="1200" dirty="0"/>
        </a:p>
      </dsp:txBody>
      <dsp:txXfrm>
        <a:off x="2994" y="2716017"/>
        <a:ext cx="1160487" cy="580243"/>
      </dsp:txXfrm>
    </dsp:sp>
    <dsp:sp modelId="{3E360FF8-5CEC-4833-BF72-414D053610FE}">
      <dsp:nvSpPr>
        <dsp:cNvPr id="0" name=""/>
        <dsp:cNvSpPr/>
      </dsp:nvSpPr>
      <dsp:spPr>
        <a:xfrm>
          <a:off x="757311" y="3539963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</a:t>
          </a:r>
          <a:endParaRPr lang="ru-RU" sz="1900" kern="1200" dirty="0"/>
        </a:p>
      </dsp:txBody>
      <dsp:txXfrm>
        <a:off x="757311" y="3539963"/>
        <a:ext cx="1160487" cy="580243"/>
      </dsp:txXfrm>
    </dsp:sp>
    <dsp:sp modelId="{4773F988-BC68-42BB-BAFD-72C56E93BFDE}">
      <dsp:nvSpPr>
        <dsp:cNvPr id="0" name=""/>
        <dsp:cNvSpPr/>
      </dsp:nvSpPr>
      <dsp:spPr>
        <a:xfrm>
          <a:off x="3208795" y="2046851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DB</a:t>
          </a:r>
          <a:endParaRPr lang="ru-RU" sz="1900" kern="1200" dirty="0"/>
        </a:p>
      </dsp:txBody>
      <dsp:txXfrm>
        <a:off x="3208795" y="2046851"/>
        <a:ext cx="1160487" cy="580243"/>
      </dsp:txXfrm>
    </dsp:sp>
    <dsp:sp modelId="{5D014DFD-632A-47D9-ABBB-4FA77CBD219D}">
      <dsp:nvSpPr>
        <dsp:cNvPr id="0" name=""/>
        <dsp:cNvSpPr/>
      </dsp:nvSpPr>
      <dsp:spPr>
        <a:xfrm>
          <a:off x="2480577" y="2870797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DB-work</a:t>
          </a:r>
          <a:endParaRPr lang="ru-RU" sz="1900" kern="1200" dirty="0"/>
        </a:p>
      </dsp:txBody>
      <dsp:txXfrm>
        <a:off x="2480577" y="2870797"/>
        <a:ext cx="1160487" cy="580243"/>
      </dsp:txXfrm>
    </dsp:sp>
    <dsp:sp modelId="{756EBE89-0C0B-4A08-B0B7-A9FC30C59840}">
      <dsp:nvSpPr>
        <dsp:cNvPr id="0" name=""/>
        <dsp:cNvSpPr/>
      </dsp:nvSpPr>
      <dsp:spPr>
        <a:xfrm>
          <a:off x="3884767" y="2870797"/>
          <a:ext cx="1160487" cy="5802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table-work</a:t>
          </a:r>
          <a:endParaRPr lang="ru-RU" sz="1900" kern="1200" dirty="0"/>
        </a:p>
      </dsp:txBody>
      <dsp:txXfrm>
        <a:off x="3884767" y="2870797"/>
        <a:ext cx="1160487" cy="580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8C446-AC1F-4A79-9CEC-2B75D25CC7C6}">
      <dsp:nvSpPr>
        <dsp:cNvPr id="0" name=""/>
        <dsp:cNvSpPr/>
      </dsp:nvSpPr>
      <dsp:spPr>
        <a:xfrm rot="16200000">
          <a:off x="147" y="215256"/>
          <a:ext cx="1693971" cy="169397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</a:t>
          </a:r>
          <a:endParaRPr lang="ru-RU" sz="2700" kern="1200" dirty="0"/>
        </a:p>
      </dsp:txBody>
      <dsp:txXfrm rot="5400000">
        <a:off x="296593" y="638748"/>
        <a:ext cx="1397526" cy="846985"/>
      </dsp:txXfrm>
    </dsp:sp>
    <dsp:sp modelId="{CAAED7C2-FB85-43CA-8AB8-B04294735ED1}">
      <dsp:nvSpPr>
        <dsp:cNvPr id="0" name=""/>
        <dsp:cNvSpPr/>
      </dsp:nvSpPr>
      <dsp:spPr>
        <a:xfrm rot="5400000">
          <a:off x="1864089" y="215256"/>
          <a:ext cx="1693971" cy="1693971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Admin</a:t>
          </a:r>
          <a:endParaRPr lang="ru-RU" sz="2700" kern="1200" dirty="0"/>
        </a:p>
      </dsp:txBody>
      <dsp:txXfrm rot="-5400000">
        <a:off x="1864090" y="638749"/>
        <a:ext cx="1397526" cy="846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53CE-312B-400D-8E6A-4635CB4CE270}">
      <dsp:nvSpPr>
        <dsp:cNvPr id="0" name=""/>
        <dsp:cNvSpPr/>
      </dsp:nvSpPr>
      <dsp:spPr>
        <a:xfrm>
          <a:off x="0" y="2583679"/>
          <a:ext cx="11519263" cy="0"/>
        </a:xfrm>
        <a:prstGeom prst="lin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E26B-610A-460B-8DC9-F49A37B64039}">
      <dsp:nvSpPr>
        <dsp:cNvPr id="0" name=""/>
        <dsp:cNvSpPr/>
      </dsp:nvSpPr>
      <dsp:spPr>
        <a:xfrm rot="8100000">
          <a:off x="200970" y="578900"/>
          <a:ext cx="375285" cy="375285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F3AA-634C-409F-BD69-E4BACD9CCCFA}">
      <dsp:nvSpPr>
        <dsp:cNvPr id="0" name=""/>
        <dsp:cNvSpPr/>
      </dsp:nvSpPr>
      <dsp:spPr>
        <a:xfrm>
          <a:off x="242661" y="620591"/>
          <a:ext cx="291903" cy="291903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2B0A5-8BE5-4E84-8618-26EA28CFF4A3}">
      <dsp:nvSpPr>
        <dsp:cNvPr id="0" name=""/>
        <dsp:cNvSpPr/>
      </dsp:nvSpPr>
      <dsp:spPr>
        <a:xfrm>
          <a:off x="653980" y="1054141"/>
          <a:ext cx="3154170" cy="152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375" rIns="0" bIns="32375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Появление базовых шаблонов</a:t>
          </a:r>
          <a:endParaRPr lang="ru-RU" sz="1400" kern="1200" dirty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Основа функции поиска</a:t>
          </a:r>
          <a:endParaRPr lang="ru-RU" sz="1400" kern="1200" dirty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Основы регистрационных форм</a:t>
          </a:r>
          <a:endParaRPr lang="ru-RU" sz="1400" kern="1200" dirty="0"/>
        </a:p>
      </dsp:txBody>
      <dsp:txXfrm>
        <a:off x="653980" y="1054141"/>
        <a:ext cx="3154170" cy="1529537"/>
      </dsp:txXfrm>
    </dsp:sp>
    <dsp:sp modelId="{AA393DB5-4DAB-4AB9-875A-4BE9E87DA2BF}">
      <dsp:nvSpPr>
        <dsp:cNvPr id="0" name=""/>
        <dsp:cNvSpPr/>
      </dsp:nvSpPr>
      <dsp:spPr>
        <a:xfrm>
          <a:off x="653980" y="516735"/>
          <a:ext cx="3154170" cy="53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Cyrl-AZ" sz="2000" kern="1200" dirty="0" smtClean="0"/>
            <a:t>Стартовый этап</a:t>
          </a:r>
          <a:endParaRPr lang="ru-RU" sz="2000" kern="1200" dirty="0"/>
        </a:p>
      </dsp:txBody>
      <dsp:txXfrm>
        <a:off x="653980" y="516735"/>
        <a:ext cx="3154170" cy="537405"/>
      </dsp:txXfrm>
    </dsp:sp>
    <dsp:sp modelId="{D10F2BCE-B77B-4F05-95FD-A65109E5DEA0}">
      <dsp:nvSpPr>
        <dsp:cNvPr id="0" name=""/>
        <dsp:cNvSpPr/>
      </dsp:nvSpPr>
      <dsp:spPr>
        <a:xfrm>
          <a:off x="388613" y="1054141"/>
          <a:ext cx="0" cy="1529537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E1E5C-76D1-411D-97D4-8F1977E9842D}">
      <dsp:nvSpPr>
        <dsp:cNvPr id="0" name=""/>
        <dsp:cNvSpPr/>
      </dsp:nvSpPr>
      <dsp:spPr>
        <a:xfrm>
          <a:off x="344183" y="2535312"/>
          <a:ext cx="95532" cy="96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D205-8152-4363-B661-3C3A26A103FF}">
      <dsp:nvSpPr>
        <dsp:cNvPr id="0" name=""/>
        <dsp:cNvSpPr/>
      </dsp:nvSpPr>
      <dsp:spPr>
        <a:xfrm rot="18900000">
          <a:off x="2069112" y="4213171"/>
          <a:ext cx="375285" cy="375285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64CD-3B8A-4A42-AB11-744F4277900A}">
      <dsp:nvSpPr>
        <dsp:cNvPr id="0" name=""/>
        <dsp:cNvSpPr/>
      </dsp:nvSpPr>
      <dsp:spPr>
        <a:xfrm>
          <a:off x="2110803" y="4254862"/>
          <a:ext cx="291903" cy="291903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10A89-F151-435B-963F-FD9908E8C694}">
      <dsp:nvSpPr>
        <dsp:cNvPr id="0" name=""/>
        <dsp:cNvSpPr/>
      </dsp:nvSpPr>
      <dsp:spPr>
        <a:xfrm>
          <a:off x="2522122" y="2583679"/>
          <a:ext cx="3154170" cy="152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375" rIns="0" bIns="32375" numCol="1" spcCol="1270" rtlCol="0" anchor="b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Появление базы данных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Развитие функционала взаимодействия с пользователем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Реализация разделения пользователей и появление личного кабинета</a:t>
          </a:r>
          <a:endParaRPr lang="ru-RU" sz="1400" kern="1200" dirty="0"/>
        </a:p>
      </dsp:txBody>
      <dsp:txXfrm>
        <a:off x="2522122" y="2583679"/>
        <a:ext cx="3154170" cy="1529537"/>
      </dsp:txXfrm>
    </dsp:sp>
    <dsp:sp modelId="{6386BA6E-453A-41E1-ADAD-7626B92BD1BF}">
      <dsp:nvSpPr>
        <dsp:cNvPr id="0" name=""/>
        <dsp:cNvSpPr/>
      </dsp:nvSpPr>
      <dsp:spPr>
        <a:xfrm>
          <a:off x="2522122" y="4113216"/>
          <a:ext cx="3154170" cy="53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Начальный этап</a:t>
          </a:r>
          <a:endParaRPr lang="ru-RU" sz="2000" kern="1200" dirty="0"/>
        </a:p>
      </dsp:txBody>
      <dsp:txXfrm>
        <a:off x="2522122" y="4113216"/>
        <a:ext cx="3154170" cy="537405"/>
      </dsp:txXfrm>
    </dsp:sp>
    <dsp:sp modelId="{DB95D829-80DF-4ADA-B04C-CE92ADFB6606}">
      <dsp:nvSpPr>
        <dsp:cNvPr id="0" name=""/>
        <dsp:cNvSpPr/>
      </dsp:nvSpPr>
      <dsp:spPr>
        <a:xfrm>
          <a:off x="2256754" y="2583679"/>
          <a:ext cx="0" cy="1529537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71067-EBEC-4112-A9D1-8B8A7A437FC8}">
      <dsp:nvSpPr>
        <dsp:cNvPr id="0" name=""/>
        <dsp:cNvSpPr/>
      </dsp:nvSpPr>
      <dsp:spPr>
        <a:xfrm>
          <a:off x="2212324" y="2535312"/>
          <a:ext cx="95532" cy="96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CDBCC-C40A-41AF-BB40-B20A9AB919D8}">
      <dsp:nvSpPr>
        <dsp:cNvPr id="0" name=""/>
        <dsp:cNvSpPr/>
      </dsp:nvSpPr>
      <dsp:spPr>
        <a:xfrm rot="8100000">
          <a:off x="3937253" y="578900"/>
          <a:ext cx="375285" cy="375285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D9000-2762-4B6C-BFD6-7B6C2D0122B9}">
      <dsp:nvSpPr>
        <dsp:cNvPr id="0" name=""/>
        <dsp:cNvSpPr/>
      </dsp:nvSpPr>
      <dsp:spPr>
        <a:xfrm>
          <a:off x="3978944" y="620591"/>
          <a:ext cx="291903" cy="291903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C98A3-4322-425C-8260-4319044AFBF1}">
      <dsp:nvSpPr>
        <dsp:cNvPr id="0" name=""/>
        <dsp:cNvSpPr/>
      </dsp:nvSpPr>
      <dsp:spPr>
        <a:xfrm>
          <a:off x="4390263" y="1054141"/>
          <a:ext cx="3154170" cy="152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375" rIns="0" bIns="32375" numCol="1" spcCol="1270" rtlCol="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Оформление информации по организациям в таблицу</a:t>
          </a:r>
          <a:endParaRPr lang="ru-RU" sz="1400" kern="1200" dirty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Возможности смены пароля а так же редактирования профиля (вплоть до удаления)</a:t>
          </a:r>
          <a:endParaRPr lang="ru-RU" sz="1400" kern="1200" dirty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4390263" y="1054141"/>
        <a:ext cx="3154170" cy="1529537"/>
      </dsp:txXfrm>
    </dsp:sp>
    <dsp:sp modelId="{52F3B4A2-8EDD-4B40-B5F3-A1CECB56D29F}">
      <dsp:nvSpPr>
        <dsp:cNvPr id="0" name=""/>
        <dsp:cNvSpPr/>
      </dsp:nvSpPr>
      <dsp:spPr>
        <a:xfrm>
          <a:off x="4390263" y="516735"/>
          <a:ext cx="3154170" cy="53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Основной этап</a:t>
          </a:r>
          <a:endParaRPr lang="ru-RU" sz="2000" kern="1200" dirty="0"/>
        </a:p>
      </dsp:txBody>
      <dsp:txXfrm>
        <a:off x="4390263" y="516735"/>
        <a:ext cx="3154170" cy="537405"/>
      </dsp:txXfrm>
    </dsp:sp>
    <dsp:sp modelId="{4A2B3FB7-F9B6-43D5-A931-C70A3750EA87}">
      <dsp:nvSpPr>
        <dsp:cNvPr id="0" name=""/>
        <dsp:cNvSpPr/>
      </dsp:nvSpPr>
      <dsp:spPr>
        <a:xfrm>
          <a:off x="4124896" y="1054141"/>
          <a:ext cx="0" cy="1529537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4573F-3CB1-4541-8BEE-E8224A8ED015}">
      <dsp:nvSpPr>
        <dsp:cNvPr id="0" name=""/>
        <dsp:cNvSpPr/>
      </dsp:nvSpPr>
      <dsp:spPr>
        <a:xfrm>
          <a:off x="4080465" y="2535312"/>
          <a:ext cx="95532" cy="96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813BC-956A-4F8C-B1AA-086730732ACF}">
      <dsp:nvSpPr>
        <dsp:cNvPr id="0" name=""/>
        <dsp:cNvSpPr/>
      </dsp:nvSpPr>
      <dsp:spPr>
        <a:xfrm rot="18900000">
          <a:off x="5805394" y="4213171"/>
          <a:ext cx="375285" cy="375285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45FD9-45E6-4F2F-952E-B76E1E38EA48}">
      <dsp:nvSpPr>
        <dsp:cNvPr id="0" name=""/>
        <dsp:cNvSpPr/>
      </dsp:nvSpPr>
      <dsp:spPr>
        <a:xfrm>
          <a:off x="5847085" y="4254862"/>
          <a:ext cx="291903" cy="291903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5F9D6-BA19-40B6-8EBB-F8B5A1A5DB04}">
      <dsp:nvSpPr>
        <dsp:cNvPr id="0" name=""/>
        <dsp:cNvSpPr/>
      </dsp:nvSpPr>
      <dsp:spPr>
        <a:xfrm>
          <a:off x="6258404" y="2583679"/>
          <a:ext cx="3154170" cy="152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375" rIns="0" bIns="32375" numCol="1" spcCol="1270" rtlCol="0" anchor="b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i="0" u="none" kern="1200" dirty="0" smtClean="0"/>
            <a:t>Исправление критических ошибок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Активное тестирование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Приятная верстка страниц</a:t>
          </a:r>
          <a:endParaRPr lang="ru-RU" sz="1400" kern="1200" dirty="0"/>
        </a:p>
      </dsp:txBody>
      <dsp:txXfrm>
        <a:off x="6258404" y="2583679"/>
        <a:ext cx="3154170" cy="1529537"/>
      </dsp:txXfrm>
    </dsp:sp>
    <dsp:sp modelId="{7759EFD6-8D9B-407B-BFD2-E887C01621A3}">
      <dsp:nvSpPr>
        <dsp:cNvPr id="0" name=""/>
        <dsp:cNvSpPr/>
      </dsp:nvSpPr>
      <dsp:spPr>
        <a:xfrm>
          <a:off x="6258404" y="4113216"/>
          <a:ext cx="3154170" cy="53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Финальный этап</a:t>
          </a:r>
          <a:endParaRPr lang="ru-RU" sz="2000" kern="1200" dirty="0"/>
        </a:p>
      </dsp:txBody>
      <dsp:txXfrm>
        <a:off x="6258404" y="4113216"/>
        <a:ext cx="3154170" cy="537405"/>
      </dsp:txXfrm>
    </dsp:sp>
    <dsp:sp modelId="{87D01122-9189-4BBF-B5EB-8A13E8CADCB7}">
      <dsp:nvSpPr>
        <dsp:cNvPr id="0" name=""/>
        <dsp:cNvSpPr/>
      </dsp:nvSpPr>
      <dsp:spPr>
        <a:xfrm>
          <a:off x="5993037" y="2583679"/>
          <a:ext cx="0" cy="1529537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288FA-2972-4660-B846-F0F60F21A8F3}">
      <dsp:nvSpPr>
        <dsp:cNvPr id="0" name=""/>
        <dsp:cNvSpPr/>
      </dsp:nvSpPr>
      <dsp:spPr>
        <a:xfrm>
          <a:off x="5948606" y="2535312"/>
          <a:ext cx="95532" cy="96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3C40-A8F3-42AD-ACAA-EFFE0F58231C}">
      <dsp:nvSpPr>
        <dsp:cNvPr id="0" name=""/>
        <dsp:cNvSpPr/>
      </dsp:nvSpPr>
      <dsp:spPr>
        <a:xfrm rot="8100000">
          <a:off x="7673535" y="578900"/>
          <a:ext cx="375285" cy="375285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D05BB-C8D3-4629-A36D-3F0D8E17237D}">
      <dsp:nvSpPr>
        <dsp:cNvPr id="0" name=""/>
        <dsp:cNvSpPr/>
      </dsp:nvSpPr>
      <dsp:spPr>
        <a:xfrm>
          <a:off x="7715226" y="620591"/>
          <a:ext cx="291903" cy="291903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C66FE-A882-45CB-AA8B-D41CAAC87FCE}">
      <dsp:nvSpPr>
        <dsp:cNvPr id="0" name=""/>
        <dsp:cNvSpPr/>
      </dsp:nvSpPr>
      <dsp:spPr>
        <a:xfrm>
          <a:off x="8126545" y="1054141"/>
          <a:ext cx="3154170" cy="152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375" rIns="0" bIns="32375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Исправление ошибок</a:t>
          </a:r>
          <a:endParaRPr lang="ru-RU" sz="1600" kern="1200" dirty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Размещение сайта в сети</a:t>
          </a:r>
          <a:endParaRPr lang="ru-RU" sz="1600" kern="1200" dirty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 dirty="0"/>
        </a:p>
      </dsp:txBody>
      <dsp:txXfrm>
        <a:off x="8126545" y="1054141"/>
        <a:ext cx="3154170" cy="1529537"/>
      </dsp:txXfrm>
    </dsp:sp>
    <dsp:sp modelId="{A3AC5A82-45CF-44A1-B41F-635DAC5A92BB}">
      <dsp:nvSpPr>
        <dsp:cNvPr id="0" name=""/>
        <dsp:cNvSpPr/>
      </dsp:nvSpPr>
      <dsp:spPr>
        <a:xfrm>
          <a:off x="8126545" y="516735"/>
          <a:ext cx="3154170" cy="537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Заключительный этап</a:t>
          </a:r>
          <a:endParaRPr lang="ru-RU" sz="2000" kern="1200" dirty="0"/>
        </a:p>
      </dsp:txBody>
      <dsp:txXfrm>
        <a:off x="8126545" y="516735"/>
        <a:ext cx="3154170" cy="537405"/>
      </dsp:txXfrm>
    </dsp:sp>
    <dsp:sp modelId="{1513F0EC-F72E-4447-AE42-46AD1B95828E}">
      <dsp:nvSpPr>
        <dsp:cNvPr id="0" name=""/>
        <dsp:cNvSpPr/>
      </dsp:nvSpPr>
      <dsp:spPr>
        <a:xfrm>
          <a:off x="7861178" y="1054141"/>
          <a:ext cx="0" cy="1529537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0AEB-AC99-48F9-A630-D706383CE830}">
      <dsp:nvSpPr>
        <dsp:cNvPr id="0" name=""/>
        <dsp:cNvSpPr/>
      </dsp:nvSpPr>
      <dsp:spPr>
        <a:xfrm>
          <a:off x="7816747" y="2535312"/>
          <a:ext cx="95532" cy="96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#2">
  <dgm:title val="Временная шкала с булавками"/>
  <dgm:desc val="Используется для отображения списка событий в хронологическом порядке. Прямоугольная фигура содержит описание, а даты отображаются рядом с круглыми точками. Это идеальный элемент SmartArt для отображения большого количества текста с кратким форматом даты.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h" for="ch" forName="L2TextContainer1" refType="h" op="gte" fact="0.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h" for="ch" forName="L2TextContainer1" refType="h" op="gte" fact="0.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h" for="ch" forName="L2TextContainer1" refType="h" op="gte" fact="0.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h" for="ch" forName="L2TextContainer1" refType="h" op="gte" fact="0.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L1TextContainer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/>
              </dgm:layoutNode>
              <dgm:layoutNode name="DropPinPlaceHolder1" moveWith="L1TextContain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=""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lMarg"/>
                  <dgm:constr type="rMarg"/>
                  <dgm:constr type="tMarg" refType="h" fact="0.06"/>
                  <dgm:constr type="bMarg" refType="h" fact="0.06"/>
                </dgm:constrLst>
                <dgm:ruleLst>
                  <dgm:rule type="h" val="INF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 moveWith="L1TextContainer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h" for="ch" forName="L2TextContainer" refType="h" op="gte" fact="0.1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h" for="ch" forName="L2TextContainer" refType="h" op="gte" fact="0.1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h" for="ch" forName="L2TextContainer" refType="h" op="gte" fact="0.1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h" for="ch" forName="L2TextContainer" refType="h" op="gte" fact="0.1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L1TextContainer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/>
              </dgm:layoutNode>
              <dgm:layoutNode name="DropPinPlaceHolder" moveWith="L1TextContain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=""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lMarg"/>
                  <dgm:constr type="rMarg"/>
                  <dgm:constr type="tMarg" refType="h" fact="0.06"/>
                  <dgm:constr type="bMarg" refType="h" fact="0.06"/>
                </dgm:constrLst>
                <dgm:ruleLst>
                  <dgm:rule type="h" val="INF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 moveWith="L1TextContainer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="" xmlns:dgm1612="http://schemas.microsoft.com/office/drawing/2016/12/diagram">
                        <a:ln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BE15FB3-3B84-44E2-ADDF-8D5DCA8F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637F22-0FE6-40CE-A5B8-5E1C5FDCBD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C7DC4-C10B-410B-A999-37678C50C177}" type="datetime1">
              <a:rPr lang="ru-RU" smtClean="0"/>
              <a:t>27.04.2021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867C2B-6F68-4360-99CE-6F65F9434B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5AEFE-A4BC-4339-9C7A-16EB9DEE8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47A0-C848-491E-8833-E8E3CACC465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3394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0F7E9A-7355-4A69-A938-8AF8F7C4B8CF}" type="datetime1">
              <a:rPr lang="ru-RU" smtClean="0"/>
              <a:t>27.04.2021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5" name="Полилиния: Фигура 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4" name="Полилиния: Фигура 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Рисунок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ru-RU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14" name="Рисунок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6" name="Рисунок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текста нижнего колонтитула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Прямоугольник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текста нижнего колонтитула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ru-RU" sz="1600"/>
              <a:t>Образец подзаголовка</a:t>
            </a:r>
            <a:endParaRPr lang="ru-RU" sz="1600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 (диаграм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рямоугольник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0" name="Рисунок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Имя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Заголовок</a:t>
            </a:r>
          </a:p>
        </p:txBody>
      </p:sp>
      <p:sp>
        <p:nvSpPr>
          <p:cNvPr id="51" name="Рисунок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Имя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Заголовок</a:t>
            </a:r>
          </a:p>
        </p:txBody>
      </p:sp>
      <p:sp>
        <p:nvSpPr>
          <p:cNvPr id="52" name="Рисунок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Имя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Заголовок</a:t>
            </a:r>
          </a:p>
        </p:txBody>
      </p:sp>
      <p:sp>
        <p:nvSpPr>
          <p:cNvPr id="53" name="Рисунок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Имя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Заголовок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ru-RU" dirty="0"/>
              <a:t>07.02.20ГГ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ид снизу на здания в городе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>
            <a:normAutofit/>
          </a:bodyPr>
          <a:lstStyle/>
          <a:p>
            <a:pPr rtl="0"/>
            <a:r>
              <a:rPr lang="ru-RU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Система поиска организаций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030" y="4190160"/>
            <a:ext cx="3497262" cy="180181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Фёдоров Всеволод</a:t>
            </a:r>
          </a:p>
          <a:p>
            <a:pPr rtl="0"/>
            <a:r>
              <a:rPr lang="ru-RU" dirty="0"/>
              <a:t>Куприн Андрей</a:t>
            </a:r>
          </a:p>
          <a:p>
            <a:pPr rtl="0"/>
            <a:r>
              <a:rPr lang="ru-RU" sz="2000" dirty="0"/>
              <a:t>Яндекс-Лицей (2021)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8531"/>
            <a:ext cx="9906000" cy="1382156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 smtClean="0"/>
              <a:t>Редактирование данных для админов</a:t>
            </a:r>
            <a:endParaRPr lang="ru-RU" sz="360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ru-RU" dirty="0"/>
              <a:t>Должность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9"/>
          </p:nvPr>
        </p:nvSpPr>
        <p:spPr>
          <a:xfrm>
            <a:off x="639928" y="2273521"/>
            <a:ext cx="1805098" cy="9865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2" y="1620687"/>
            <a:ext cx="11444198" cy="46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0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80" y="493816"/>
            <a:ext cx="9906000" cy="1382156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/>
              <a:t>Удобная система взаимодействия с пользователем</a:t>
            </a:r>
            <a:endParaRPr lang="ru-RU" sz="360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ru-RU" dirty="0"/>
              <a:t>Должность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9"/>
          </p:nvPr>
        </p:nvSpPr>
        <p:spPr>
          <a:xfrm>
            <a:off x="639928" y="2273521"/>
            <a:ext cx="1805098" cy="9865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1" y="2409261"/>
            <a:ext cx="11038659" cy="34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4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41" y="-3348"/>
            <a:ext cx="9906000" cy="1382156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/>
              <a:t>Карта и сводная таблица</a:t>
            </a:r>
            <a:endParaRPr lang="ru-RU" sz="360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ru-RU" dirty="0"/>
              <a:t>Должность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9"/>
          </p:nvPr>
        </p:nvSpPr>
        <p:spPr>
          <a:xfrm>
            <a:off x="639928" y="2273521"/>
            <a:ext cx="1805098" cy="9865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8" y="2040792"/>
            <a:ext cx="5833713" cy="4540648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48" y="1367884"/>
            <a:ext cx="6222541" cy="3784301"/>
          </a:xfrm>
          <a:prstGeom prst="rect">
            <a:avLst/>
          </a:prstGeom>
          <a:effectLst>
            <a:outerShdw blurRad="50800" dist="2794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047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3" descr="Временная шкала">
            <a:extLst>
              <a:ext uri="{FF2B5EF4-FFF2-40B4-BE49-F238E27FC236}">
                <a16:creationId xmlns:a16="http://schemas.microsoft.com/office/drawing/2014/main" id="{DA394158-22C9-4554-A3A2-3E1C175CE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582594"/>
              </p:ext>
            </p:extLst>
          </p:nvPr>
        </p:nvGraphicFramePr>
        <p:xfrm>
          <a:off x="455022" y="1231520"/>
          <a:ext cx="11519263" cy="516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106018"/>
            <a:ext cx="9906000" cy="1382156"/>
          </a:xfrm>
        </p:spPr>
        <p:txBody>
          <a:bodyPr rtlCol="0"/>
          <a:lstStyle/>
          <a:p>
            <a:pPr rtl="0"/>
            <a:r>
              <a:rPr lang="ru-RU" dirty="0" smtClean="0"/>
              <a:t>Этапы разработки проекта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B35970-86DF-4F11-9D76-FECED88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heel spokes="1"/>
      </p:transition>
    </mc:Choice>
    <mc:Fallback>
      <p:transition spd="slow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dirty="0" smtClean="0"/>
              <a:t>Достоинства проекта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/>
          <a:lstStyle/>
          <a:p>
            <a:pPr rtl="0"/>
            <a:r>
              <a:rPr lang="ru-RU" dirty="0" smtClean="0"/>
              <a:t>Технические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/>
          <a:p>
            <a:pPr rtl="0"/>
            <a:r>
              <a:rPr lang="ru-RU" u="sng" dirty="0" smtClean="0"/>
              <a:t>Стабильность</a:t>
            </a:r>
            <a:r>
              <a:rPr lang="ru-RU" dirty="0" smtClean="0"/>
              <a:t>: </a:t>
            </a:r>
            <a:r>
              <a:rPr lang="ru-RU" sz="2000" dirty="0" smtClean="0"/>
              <a:t>учтены многие ошибки, особенно в регистрационных формах</a:t>
            </a:r>
          </a:p>
          <a:p>
            <a:pPr rtl="0"/>
            <a:r>
              <a:rPr lang="ru-RU" u="sng" dirty="0" smtClean="0"/>
              <a:t>Безопасность</a:t>
            </a:r>
            <a:r>
              <a:rPr lang="ru-RU" dirty="0" smtClean="0"/>
              <a:t>:</a:t>
            </a:r>
            <a:r>
              <a:rPr lang="ru-RU" sz="2000" dirty="0" smtClean="0"/>
              <a:t> данные хранятся на сервере в зашифрованном виде</a:t>
            </a:r>
          </a:p>
          <a:p>
            <a:pPr rtl="0"/>
            <a:r>
              <a:rPr lang="ru-RU" u="sng" dirty="0" smtClean="0"/>
              <a:t>Сложная, но грамотная архитектура</a:t>
            </a:r>
            <a:r>
              <a:rPr lang="ru-RU" sz="2000" dirty="0" smtClean="0"/>
              <a:t>: обеспечение беспроблемного развития и поддержки проекта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/>
          <a:lstStyle/>
          <a:p>
            <a:pPr rtl="0"/>
            <a:r>
              <a:rPr lang="ru-RU" dirty="0" smtClean="0"/>
              <a:t>Общие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/>
          <a:p>
            <a:pPr rtl="0"/>
            <a:r>
              <a:rPr lang="ru-RU" dirty="0" smtClean="0"/>
              <a:t>Большой потенциал для развития</a:t>
            </a:r>
          </a:p>
          <a:p>
            <a:pPr rtl="0"/>
            <a:r>
              <a:rPr lang="ru-RU" dirty="0" smtClean="0"/>
              <a:t>Полезный функционал</a:t>
            </a:r>
          </a:p>
          <a:p>
            <a:pPr rtl="0"/>
            <a:r>
              <a:rPr lang="ru-RU" dirty="0" smtClean="0"/>
              <a:t>Красивый внешний вид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B6C385-03DD-40B8-8F1B-4E62C60C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/>
          <a:lstStyle/>
          <a:p>
            <a:pPr rtl="0"/>
            <a:r>
              <a:rPr lang="ru-RU" dirty="0" err="1" smtClean="0"/>
              <a:t>Геолокация</a:t>
            </a:r>
            <a:r>
              <a:rPr lang="ru-RU" dirty="0"/>
              <a:t>	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/>
          <a:p>
            <a:pPr lvl="0" rtl="0"/>
            <a:r>
              <a:rPr lang="ru-RU" dirty="0" smtClean="0"/>
              <a:t>Отслеживание местоположения пользователя в автоматическом режиме</a:t>
            </a:r>
          </a:p>
          <a:p>
            <a:pPr lvl="0" rtl="0"/>
            <a:r>
              <a:rPr lang="ru-RU" dirty="0" smtClean="0"/>
              <a:t>Повышение точности вводимых запросов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/>
          <a:lstStyle/>
          <a:p>
            <a:pPr rtl="0"/>
            <a:r>
              <a:rPr lang="en-US" dirty="0" smtClean="0"/>
              <a:t>API</a:t>
            </a:r>
            <a:r>
              <a:rPr lang="ru-RU" dirty="0" smtClean="0"/>
              <a:t> сервиса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Разработка собственного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для подключения к сети организаций и автоматизации процесса редактирования данных об их ассортиментах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/>
          <a:lstStyle/>
          <a:p>
            <a:pPr rtl="0"/>
            <a:r>
              <a:rPr lang="ru-RU" dirty="0" smtClean="0"/>
              <a:t>Карта и таблица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Появление интерактивной карты для более удобного взаимодействия с пользователем</a:t>
            </a:r>
          </a:p>
          <a:p>
            <a:pPr rtl="0"/>
            <a:r>
              <a:rPr lang="ru-RU" dirty="0" smtClean="0"/>
              <a:t>Добавление больших данных в систему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64A4EE82-5E82-4F50-9452-91AD29B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196AD7FA-BD30-47CA-B1E9-5A3261C7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pic>
        <p:nvPicPr>
          <p:cNvPr id="6" name="Рисунок 5" descr="Вид моста снизу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Нижний колонтитул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454" y="6142036"/>
            <a:ext cx="449731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/>
          <a:p>
            <a:pPr rtl="0"/>
            <a:r>
              <a:rPr lang="ru-RU" u="sng" dirty="0" smtClean="0"/>
              <a:t>Проект выполнили: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Фёдоров Всеволод</a:t>
            </a:r>
            <a:br>
              <a:rPr lang="ru-RU" dirty="0" smtClean="0"/>
            </a:br>
            <a:r>
              <a:rPr lang="ru-RU" dirty="0" smtClean="0"/>
              <a:t>	Куприн Андрей</a:t>
            </a:r>
          </a:p>
          <a:p>
            <a:pPr rtl="0"/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u="sng" dirty="0" smtClean="0"/>
              <a:t>Посмотрите его по ссылке: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https</a:t>
            </a:r>
            <a:r>
              <a:rPr lang="en-US" dirty="0"/>
              <a:t>://lastproject45234.herokuapp.com/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65" y="394063"/>
            <a:ext cx="3761862" cy="3055078"/>
          </a:xfrm>
        </p:spPr>
        <p:txBody>
          <a:bodyPr rtlCol="0">
            <a:normAutofit/>
          </a:bodyPr>
          <a:lstStyle/>
          <a:p>
            <a:pPr rtl="0"/>
            <a:r>
              <a:rPr lang="ru-RU" sz="8000" dirty="0" smtClean="0"/>
              <a:t>Идея</a:t>
            </a:r>
            <a:r>
              <a:rPr lang="ru-RU" sz="8000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438" y="394063"/>
            <a:ext cx="4503147" cy="5797237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3600" dirty="0" smtClean="0"/>
              <a:t>Поиск ближайших организаций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3600" dirty="0" smtClean="0"/>
              <a:t>Просмотр карты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3600" dirty="0" smtClean="0"/>
              <a:t>Отслеживание ассортиментов организаций</a:t>
            </a:r>
            <a:endParaRPr lang="ru-RU" sz="3600" dirty="0"/>
          </a:p>
        </p:txBody>
      </p:sp>
      <p:sp>
        <p:nvSpPr>
          <p:cNvPr id="39" name="Нижний колонтитул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7" name="Рисунок 6" descr="Вид городских зданий над водой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Рисунок 8" descr="Фоновое изображение с огоньками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Дата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7" name="Номер слайда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pic>
        <p:nvPicPr>
          <p:cNvPr id="7" name="Рисунок 6" descr="Вид сверху на городские здания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Рисунок 8" descr="Изображение зданий из синего стекла с отражением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786" y="2459595"/>
            <a:ext cx="5355266" cy="4121845"/>
          </a:xfrm>
        </p:spPr>
        <p:txBody>
          <a:bodyPr rtlCol="0"/>
          <a:lstStyle/>
          <a:p>
            <a:pPr rtl="0"/>
            <a:r>
              <a:rPr lang="ru-RU" u="sng" dirty="0" smtClean="0"/>
              <a:t>Мы создали сайт, на котором можно: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Найти организации на карте, по указанному адресу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Посмотреть информацию об ассортименте магазина в реальном времени</a:t>
            </a:r>
          </a:p>
          <a:p>
            <a:pPr marL="457200" indent="-457200" rtl="0">
              <a:buFont typeface="+mj-lt"/>
              <a:buAutoNum type="arabicPeriod"/>
            </a:pPr>
            <a:endParaRPr lang="ru-RU" dirty="0" smtClean="0"/>
          </a:p>
          <a:p>
            <a:pPr marL="457200" indent="-457200" rtl="0">
              <a:buFont typeface="+mj-lt"/>
              <a:buAutoNum type="arabicPeriod"/>
            </a:pPr>
            <a:endParaRPr lang="ru-RU" dirty="0"/>
          </a:p>
        </p:txBody>
      </p:sp>
      <p:sp>
        <p:nvSpPr>
          <p:cNvPr id="182" name="Нижний колонтитул 181">
            <a:extLst>
              <a:ext uri="{FF2B5EF4-FFF2-40B4-BE49-F238E27FC236}">
                <a16:creationId xmlns:a16="http://schemas.microsoft.com/office/drawing/2014/main" id="{8BB1C063-9855-4E9A-936C-931C7C6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1" name="Дата 180">
            <a:extLst>
              <a:ext uri="{FF2B5EF4-FFF2-40B4-BE49-F238E27FC236}">
                <a16:creationId xmlns:a16="http://schemas.microsoft.com/office/drawing/2014/main" id="{374E17A0-656A-4A3F-B8F1-F9FF01F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83" name="Номер слайда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50" y="2477993"/>
            <a:ext cx="4946904" cy="3273552"/>
          </a:xfrm>
        </p:spPr>
        <p:txBody>
          <a:bodyPr rtlCol="0"/>
          <a:lstStyle/>
          <a:p>
            <a:pPr rtl="0"/>
            <a:r>
              <a:rPr lang="ru-RU" dirty="0" smtClean="0"/>
              <a:t>Структура</a:t>
            </a:r>
            <a:br>
              <a:rPr lang="ru-RU" dirty="0" smtClean="0"/>
            </a:b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8" name="Рисунок 7" descr="Вид городских зданий над водой с эстакады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Рисунок 9" descr="Вид городских зданий над водой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Рисунок 11" descr="Изображение зданий из стекла с отражением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018" y="663991"/>
            <a:ext cx="4588788" cy="1750491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1775520376"/>
              </p:ext>
            </p:extLst>
          </p:nvPr>
        </p:nvGraphicFramePr>
        <p:xfrm>
          <a:off x="862708" y="1719159"/>
          <a:ext cx="6133364" cy="436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6699418" y="2913407"/>
            <a:ext cx="4831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Используемые технологии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HTML – </a:t>
            </a:r>
            <a:r>
              <a:rPr lang="ru-RU" sz="2000" dirty="0" smtClean="0"/>
              <a:t>шаблоны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Flask-wtf </a:t>
            </a:r>
            <a:r>
              <a:rPr lang="ru-RU" sz="2000" dirty="0" smtClean="0"/>
              <a:t>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Модули для работы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Yandex</a:t>
            </a:r>
            <a:r>
              <a:rPr lang="ru-RU" sz="2000" dirty="0" smtClean="0"/>
              <a:t>-</a:t>
            </a:r>
            <a:r>
              <a:rPr lang="en-US" sz="2000" dirty="0" smtClean="0"/>
              <a:t>Map</a:t>
            </a:r>
            <a:r>
              <a:rPr lang="en-US" sz="2000" dirty="0"/>
              <a:t>s</a:t>
            </a:r>
            <a:r>
              <a:rPr lang="en-US" sz="2000" dirty="0" smtClean="0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68" y="5233044"/>
            <a:ext cx="1882303" cy="1104996"/>
          </a:xfrm>
          <a:prstGeom prst="rect">
            <a:avLst/>
          </a:prstGeom>
          <a:effectLst>
            <a:outerShdw blurRad="50800" dist="177800" dir="216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6" y="609552"/>
            <a:ext cx="3761862" cy="305507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800" dirty="0" smtClean="0"/>
              <a:t>Структура БД</a:t>
            </a:r>
            <a:endParaRPr lang="ru-RU" sz="48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Рисунок 1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1768" y="3429000"/>
            <a:ext cx="4193908" cy="365125"/>
          </a:xfrm>
        </p:spPr>
        <p:txBody>
          <a:bodyPr rtlCol="0"/>
          <a:lstStyle/>
          <a:p>
            <a:pPr rtl="0"/>
            <a:r>
              <a:rPr lang="ru-RU" dirty="0"/>
              <a:t>07.02.20ГГ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42" y="3454083"/>
            <a:ext cx="2316681" cy="2156647"/>
          </a:xfrm>
          <a:prstGeom prst="rect">
            <a:avLst/>
          </a:prstGeom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065" y="2571009"/>
            <a:ext cx="2164268" cy="2446232"/>
          </a:xfrm>
          <a:prstGeom prst="rect">
            <a:avLst/>
          </a:prstGeom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03290" y="223443"/>
            <a:ext cx="4067623" cy="1720918"/>
          </a:xfrm>
          <a:prstGeom prst="rect">
            <a:avLst/>
          </a:prstGeom>
          <a:ln w="41275"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 smtClean="0"/>
              <a:t>Реализованный Функционал</a:t>
            </a:r>
            <a:endParaRPr lang="ru-RU" sz="54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9" name="Рисунок 8" descr="Изображение зданий из синего стекла с отражением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022"/>
            <a:ext cx="9906000" cy="1382156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/>
              <a:t>Система регистрации пользователей</a:t>
            </a:r>
            <a:endParaRPr lang="ru-RU" sz="360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ru-RU" dirty="0"/>
              <a:t>Должность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9"/>
          </p:nvPr>
        </p:nvSpPr>
        <p:spPr>
          <a:xfrm>
            <a:off x="639928" y="2273521"/>
            <a:ext cx="1805098" cy="9865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2151950295"/>
              </p:ext>
            </p:extLst>
          </p:nvPr>
        </p:nvGraphicFramePr>
        <p:xfrm>
          <a:off x="3971491" y="2515893"/>
          <a:ext cx="3558209" cy="212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Рисунок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582" y="1615423"/>
            <a:ext cx="3139712" cy="4122777"/>
          </a:xfrm>
          <a:prstGeom prst="rect">
            <a:avLst/>
          </a:prstGeom>
          <a:effectLst/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87" y="1388786"/>
            <a:ext cx="2602223" cy="50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8531"/>
            <a:ext cx="9906000" cy="1382156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/>
              <a:t>Вход в систему и контекстное меню</a:t>
            </a:r>
            <a:endParaRPr lang="ru-RU" sz="360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ru-RU" dirty="0"/>
              <a:t>Должность</a:t>
            </a:r>
          </a:p>
        </p:txBody>
      </p:sp>
      <p:sp>
        <p:nvSpPr>
          <p:cNvPr id="33" name="Нижний колонтитул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4" name="Номер слайда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9"/>
          </p:nvPr>
        </p:nvSpPr>
        <p:spPr>
          <a:xfrm>
            <a:off x="639928" y="2273521"/>
            <a:ext cx="1805098" cy="98651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5" y="1650504"/>
            <a:ext cx="3947051" cy="44321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584" y="2455035"/>
            <a:ext cx="5451408" cy="28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1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298.tgt.Office_50301408_TF22797433_Win32_OJ112196092.potx" id="{1C53F06E-7AAE-432D-80CB-42E7E96DBF30}" vid="{1700E4C5-C458-4D86-A669-87309F396C1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16c05727-aa75-4e4a-9b5f-8a80a1165891"/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 угловыми линиями</Template>
  <TotalTime>135</TotalTime>
  <Words>273</Words>
  <Application>Microsoft Office PowerPoint</Application>
  <PresentationFormat>Широкоэкранный</PresentationFormat>
  <Paragraphs>86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Univers Condensed Light</vt:lpstr>
      <vt:lpstr>AngleLinesVTI</vt:lpstr>
      <vt:lpstr>Система поиска организаций</vt:lpstr>
      <vt:lpstr>Идея </vt:lpstr>
      <vt:lpstr>Введение</vt:lpstr>
      <vt:lpstr>Структура Проекта</vt:lpstr>
      <vt:lpstr>Структура</vt:lpstr>
      <vt:lpstr>Структура БД</vt:lpstr>
      <vt:lpstr>Реализованный Функционал</vt:lpstr>
      <vt:lpstr>Система регистрации пользователей</vt:lpstr>
      <vt:lpstr>Вход в систему и контекстное меню</vt:lpstr>
      <vt:lpstr>Редактирование данных для админов</vt:lpstr>
      <vt:lpstr>Удобная система взаимодействия с пользователем</vt:lpstr>
      <vt:lpstr>Карта и сводная таблица</vt:lpstr>
      <vt:lpstr>Этапы разработки проекта</vt:lpstr>
      <vt:lpstr>Достоинства проекта</vt:lpstr>
      <vt:lpstr>Перспективы развития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поиска организаций</dc:title>
  <dc:creator>Всеволод Фёдоров</dc:creator>
  <cp:lastModifiedBy>Всеволод Фёдоров</cp:lastModifiedBy>
  <cp:revision>16</cp:revision>
  <dcterms:created xsi:type="dcterms:W3CDTF">2021-04-26T08:21:11Z</dcterms:created>
  <dcterms:modified xsi:type="dcterms:W3CDTF">2021-04-26T23:09:38Z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