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Айзек на </a:t>
            </a:r>
            <a:r>
              <a:rPr lang="ru-RU" dirty="0" err="1" smtClean="0"/>
              <a:t>минималках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err="1" smtClean="0"/>
              <a:t>Лапенок</a:t>
            </a:r>
            <a:r>
              <a:rPr lang="ru-RU" dirty="0" smtClean="0"/>
              <a:t> Андрей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36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основные классы, методы и системы, с помощью которых можно было бы чуть легче реализовывать </a:t>
            </a:r>
            <a:r>
              <a:rPr lang="en-US" dirty="0" smtClean="0"/>
              <a:t>2D </a:t>
            </a:r>
            <a:r>
              <a:rPr lang="ru-RU" dirty="0" smtClean="0"/>
              <a:t>игры на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(да, это игровой движок на игровом движке)</a:t>
            </a:r>
            <a:endParaRPr lang="en-US" dirty="0" smtClean="0"/>
          </a:p>
          <a:p>
            <a:r>
              <a:rPr lang="ru-RU" dirty="0" smtClean="0"/>
              <a:t>Создать на основе базовых классов простейший рогалик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5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ru-RU" dirty="0" smtClean="0"/>
              <a:t>, добавляет необходимые поля для объектов, находящихся на игровом поле</a:t>
            </a:r>
          </a:p>
          <a:p>
            <a:r>
              <a:rPr lang="en-US" dirty="0" smtClean="0"/>
              <a:t>Collision</a:t>
            </a:r>
            <a:r>
              <a:rPr lang="ru-RU" dirty="0" smtClean="0"/>
              <a:t>, </a:t>
            </a:r>
            <a:r>
              <a:rPr lang="ru-RU" dirty="0" err="1" smtClean="0"/>
              <a:t>добывляет</a:t>
            </a:r>
            <a:r>
              <a:rPr lang="ru-RU" dirty="0" smtClean="0"/>
              <a:t> </a:t>
            </a:r>
            <a:r>
              <a:rPr lang="en-US" dirty="0" smtClean="0"/>
              <a:t>collider </a:t>
            </a:r>
            <a:r>
              <a:rPr lang="ru-RU" dirty="0" smtClean="0"/>
              <a:t>объекту, главным методом является </a:t>
            </a:r>
            <a:r>
              <a:rPr lang="en-US" dirty="0" err="1" smtClean="0"/>
              <a:t>can_move_collisions</a:t>
            </a:r>
            <a:r>
              <a:rPr lang="en-US" dirty="0" smtClean="0"/>
              <a:t>(…)</a:t>
            </a:r>
            <a:r>
              <a:rPr lang="ru-RU" dirty="0" smtClean="0"/>
              <a:t>, возвращающую список коллизий, с которыми соприкасается данная</a:t>
            </a:r>
          </a:p>
          <a:p>
            <a:r>
              <a:rPr lang="en-US" dirty="0" smtClean="0"/>
              <a:t>Event</a:t>
            </a:r>
            <a:r>
              <a:rPr lang="ru-RU" dirty="0" smtClean="0"/>
              <a:t>, реализует объект, с помощью которого можно отслеживать различные события, объекты, которые обращались к этим событиям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Wor</a:t>
            </a:r>
            <a:r>
              <a:rPr lang="en-US" dirty="0" err="1"/>
              <a:t>l</a:t>
            </a:r>
            <a:r>
              <a:rPr lang="en-US" dirty="0" err="1" smtClean="0"/>
              <a:t>dGenerator</a:t>
            </a:r>
            <a:r>
              <a:rPr lang="en-US" dirty="0" smtClean="0"/>
              <a:t>, </a:t>
            </a:r>
            <a:r>
              <a:rPr lang="ru-RU" dirty="0" smtClean="0"/>
              <a:t>отвечает за создания </a:t>
            </a:r>
            <a:r>
              <a:rPr lang="ru-RU" dirty="0" err="1" smtClean="0"/>
              <a:t>игрогого</a:t>
            </a:r>
            <a:r>
              <a:rPr lang="ru-RU" dirty="0" smtClean="0"/>
              <a:t> поля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70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классы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WorldGenerator</a:t>
            </a:r>
            <a:r>
              <a:rPr lang="en-US" dirty="0" smtClean="0"/>
              <a:t>, </a:t>
            </a:r>
            <a:r>
              <a:rPr lang="en-US" dirty="0" err="1" smtClean="0"/>
              <a:t>ItemSpawner</a:t>
            </a:r>
            <a:r>
              <a:rPr lang="en-US" dirty="0" smtClean="0"/>
              <a:t>, </a:t>
            </a:r>
            <a:r>
              <a:rPr lang="en-US" dirty="0" err="1" smtClean="0"/>
              <a:t>PatternItemSpawner</a:t>
            </a:r>
            <a:r>
              <a:rPr lang="en-US" dirty="0" smtClean="0"/>
              <a:t>, Enemy1, PatternEnemy1, Enemy2, PatternEnemy2, Gun, Machinegun, Rifle, Bullet, </a:t>
            </a:r>
            <a:r>
              <a:rPr lang="en-US" dirty="0" err="1" smtClean="0"/>
              <a:t>SuperBullet</a:t>
            </a:r>
            <a:r>
              <a:rPr lang="en-US" dirty="0" smtClean="0"/>
              <a:t>, </a:t>
            </a:r>
            <a:r>
              <a:rPr lang="en-US" dirty="0" err="1" smtClean="0"/>
              <a:t>InertBullet</a:t>
            </a:r>
            <a:r>
              <a:rPr lang="en-US" dirty="0" smtClean="0"/>
              <a:t>, Character,</a:t>
            </a:r>
            <a:r>
              <a:rPr lang="en-US" dirty="0"/>
              <a:t> </a:t>
            </a:r>
            <a:r>
              <a:rPr lang="en-US" dirty="0" smtClean="0"/>
              <a:t>Platform, </a:t>
            </a:r>
            <a:r>
              <a:rPr lang="en-US" dirty="0" err="1" smtClean="0"/>
              <a:t>PatternPlatform</a:t>
            </a:r>
            <a:r>
              <a:rPr lang="en-US" dirty="0" smtClean="0"/>
              <a:t>, </a:t>
            </a:r>
            <a:r>
              <a:rPr lang="en-US" dirty="0" err="1" smtClean="0"/>
              <a:t>AidKid</a:t>
            </a:r>
            <a:r>
              <a:rPr lang="en-US" dirty="0" smtClean="0"/>
              <a:t>, </a:t>
            </a:r>
            <a:r>
              <a:rPr lang="en-US" dirty="0" err="1" smtClean="0"/>
              <a:t>PatternAidkid</a:t>
            </a:r>
            <a:r>
              <a:rPr lang="en-US" dirty="0" smtClean="0"/>
              <a:t>, Spikes, </a:t>
            </a:r>
            <a:r>
              <a:rPr lang="en-US" dirty="0" err="1" smtClean="0"/>
              <a:t>PatternSpikes</a:t>
            </a:r>
            <a:r>
              <a:rPr lang="en-US" dirty="0" smtClean="0"/>
              <a:t>, Coin, Nothing, Accelerator, </a:t>
            </a:r>
            <a:r>
              <a:rPr lang="en-US" dirty="0" err="1" smtClean="0"/>
              <a:t>DamageBooster</a:t>
            </a:r>
            <a:r>
              <a:rPr lang="en-US" dirty="0" smtClean="0"/>
              <a:t>, Arsonist, </a:t>
            </a:r>
            <a:r>
              <a:rPr lang="en-US" dirty="0" err="1" smtClean="0"/>
              <a:t>BulletPyro</a:t>
            </a:r>
            <a:r>
              <a:rPr lang="en-US" dirty="0" smtClean="0"/>
              <a:t>, Shrapnel, Fire</a:t>
            </a:r>
          </a:p>
        </p:txBody>
      </p:sp>
    </p:spTree>
    <p:extLst>
      <p:ext uri="{BB962C8B-B14F-4D97-AF65-F5344CB8AC3E}">
        <p14:creationId xmlns:p14="http://schemas.microsoft.com/office/powerpoint/2010/main" val="33309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класс </a:t>
            </a:r>
            <a:r>
              <a:rPr lang="en-US" dirty="0" smtClean="0"/>
              <a:t>Rigid body</a:t>
            </a:r>
            <a:r>
              <a:rPr lang="ru-RU" dirty="0" smtClean="0"/>
              <a:t>, добавляющий простейшую физику твердого тела</a:t>
            </a:r>
          </a:p>
          <a:p>
            <a:r>
              <a:rPr lang="ru-RU" dirty="0" smtClean="0"/>
              <a:t>Реализовать класс </a:t>
            </a:r>
            <a:r>
              <a:rPr lang="en-US" dirty="0" smtClean="0"/>
              <a:t>Audio</a:t>
            </a:r>
            <a:r>
              <a:rPr lang="ru-RU" dirty="0" smtClean="0"/>
              <a:t> и </a:t>
            </a:r>
            <a:r>
              <a:rPr lang="en-US" dirty="0" smtClean="0"/>
              <a:t>listener</a:t>
            </a:r>
            <a:r>
              <a:rPr lang="ru-RU" dirty="0" smtClean="0"/>
              <a:t>, добавляющие звук и прослушивание звука соответственно</a:t>
            </a:r>
          </a:p>
          <a:p>
            <a:r>
              <a:rPr lang="ru-RU" dirty="0" smtClean="0"/>
              <a:t>Ликвидировать баги </a:t>
            </a:r>
            <a:r>
              <a:rPr lang="en-US" dirty="0" smtClean="0"/>
              <a:t>“</a:t>
            </a:r>
            <a:r>
              <a:rPr lang="ru-RU" dirty="0" smtClean="0"/>
              <a:t>связанных клеток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496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114</TotalTime>
  <Words>200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Игра “Айзек на минималках”</vt:lpstr>
      <vt:lpstr>Идея</vt:lpstr>
      <vt:lpstr>Основные классы</vt:lpstr>
      <vt:lpstr>Дополнительные классы</vt:lpstr>
      <vt:lpstr>Что дальше?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&lt;Название&gt;</dc:title>
  <dc:creator>Пользователь Windows</dc:creator>
  <cp:lastModifiedBy>Пользователь Windows</cp:lastModifiedBy>
  <cp:revision>6</cp:revision>
  <dcterms:created xsi:type="dcterms:W3CDTF">2023-02-14T19:22:17Z</dcterms:created>
  <dcterms:modified xsi:type="dcterms:W3CDTF">2023-02-14T21:16:27Z</dcterms:modified>
</cp:coreProperties>
</file>