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D50000"/>
    <a:srgbClr val="009688"/>
    <a:srgbClr val="FFEB3B"/>
    <a:srgbClr val="4CAF50"/>
    <a:srgbClr val="FF5722"/>
    <a:srgbClr val="C5CAE9"/>
    <a:srgbClr val="FFFFFF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290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F51B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572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4CA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EB3B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75639502505844"/>
          <c:y val="0.94877010620194291"/>
          <c:w val="0.62422129828956985"/>
          <c:h val="4.010590851500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Theme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Jacob Bower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623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6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383837" y="1586706"/>
            <a:ext cx="1228725" cy="1228725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Fourth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416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0052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575675" y="4536280"/>
            <a:ext cx="1228725" cy="1228725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Final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2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4948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4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Section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5" grpId="1"/>
      <p:bldP spid="6" grpId="0" build="p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2425700" cy="6858000"/>
          </a:xfrm>
          <a:prstGeom prst="rect">
            <a:avLst/>
          </a:prstGeom>
          <a:solidFill>
            <a:srgbClr val="FF57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6" descr="http://hdwallpaperhub.net/wallpapers/l/1920x1080/67/minimalistic_plains_google_now_1920x1080_668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833904" y="3697456"/>
            <a:ext cx="5305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5229" y="3922423"/>
            <a:ext cx="530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Subtitle</a:t>
            </a:r>
            <a:endParaRPr lang="en-GB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87"/>
          <a:stretch/>
        </p:blipFill>
        <p:spPr>
          <a:xfrm>
            <a:off x="-7031" y="-1713"/>
            <a:ext cx="2432732" cy="1554288"/>
          </a:xfrm>
          <a:prstGeom prst="rect">
            <a:avLst/>
          </a:prstGeom>
        </p:spPr>
      </p:pic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372794999"/>
              </p:ext>
            </p:extLst>
          </p:nvPr>
        </p:nvGraphicFramePr>
        <p:xfrm>
          <a:off x="2454156" y="7937"/>
          <a:ext cx="9737843" cy="6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Oval 37"/>
          <p:cNvSpPr/>
          <p:nvPr/>
        </p:nvSpPr>
        <p:spPr>
          <a:xfrm>
            <a:off x="4990512" y="6473610"/>
            <a:ext cx="298450" cy="298450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328015" y="6473610"/>
            <a:ext cx="298450" cy="29845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741720" y="6473610"/>
            <a:ext cx="298450" cy="29845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9090109" y="6473610"/>
            <a:ext cx="298450" cy="298450"/>
          </a:xfrm>
          <a:prstGeom prst="ellipse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300" fill="hold"/>
                                        <p:tgtEl>
                                          <p:spTgt spid="41"/>
                                        </p:tgtEl>
                                      </p:cBhvr>
                                      <p:by x="9000000" y="9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Graphic spid="37" grpId="0">
        <p:bldAsOne/>
      </p:bldGraphic>
      <p:bldP spid="38" grpId="0" animBg="1"/>
      <p:bldP spid="39" grpId="0" animBg="1"/>
      <p:bldP spid="40" grpId="0" animBg="1"/>
      <p:bldP spid="41" grpId="0" animBg="1"/>
      <p:bldP spid="4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Subtitle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0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57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  <p:bldP spid="5" grpId="1"/>
      <p:bldP spid="6" grpId="0" build="p"/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76228" y="1140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66800" y="1255020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1358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12800" y="1358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12800" y="2225456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812800" y="2225456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12800" y="3214547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812800" y="3214547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12800" y="4200664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812800" y="4200664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812800" y="5186781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812800" y="5186781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1066800" y="2121623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6800" y="3110714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6800" y="4096831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6800" y="5082948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6228" y="1981398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76228" y="2973255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76228" y="3964091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76228" y="4954927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-187545" y="6117550"/>
            <a:ext cx="1025745" cy="1025745"/>
          </a:xfrm>
          <a:prstGeom prst="ellipse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/>
      <p:bldP spid="11" grpId="0" animBg="1"/>
      <p:bldP spid="6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2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9050" y="-76200"/>
            <a:ext cx="12192000" cy="69596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 Text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End Subtitle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0150" y="-1209596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Thankyou</a:t>
            </a:r>
            <a:endParaRPr lang="en-GB" sz="6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13400" y="-2094588"/>
            <a:ext cx="952500" cy="952500"/>
          </a:xfrm>
          <a:prstGeom prst="ellipse">
            <a:avLst/>
          </a:prstGeom>
          <a:solidFill>
            <a:srgbClr val="D5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3F51B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00700" y="-2084060"/>
            <a:ext cx="952500" cy="9525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03550" y="7065446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FacebookURL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3824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TwitterHandle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5223" y="706544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GB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GPlusURL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40312 0.0037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56" y="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2292 -0.003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8.33333E-7 0.4881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45046 C 8.33333E-7 0.65232 0.04792 0.90116 0.08724 0.90116 L 0.17448 0.9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450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45046 C 2.5E-6 0.65231 -0.04792 0.90116 -0.08698 0.90116 L -0.17396 0.9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450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9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5" grpId="0"/>
      <p:bldP spid="5" grpId="1"/>
      <p:bldP spid="6" grpId="0" build="p"/>
      <p:bldP spid="6" grpId="1" build="p"/>
      <p:bldP spid="2" grpId="0"/>
      <p:bldP spid="3" grpId="0" animBg="1"/>
      <p:bldP spid="9" grpId="0" animBg="1"/>
      <p:bldP spid="11" grpId="0" animBg="1"/>
      <p:bldP spid="4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Section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39800" y="1790700"/>
            <a:ext cx="10414000" cy="1076325"/>
            <a:chOff x="939800" y="1790700"/>
            <a:chExt cx="10414000" cy="1076325"/>
          </a:xfrm>
        </p:grpSpPr>
        <p:sp>
          <p:nvSpPr>
            <p:cNvPr id="15" name="TextBox 14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1A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39800" y="2943225"/>
            <a:ext cx="10414000" cy="1076325"/>
            <a:chOff x="939800" y="1790700"/>
            <a:chExt cx="10414000" cy="1076325"/>
          </a:xfrm>
        </p:grpSpPr>
        <p:sp>
          <p:nvSpPr>
            <p:cNvPr id="23" name="TextBox 22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1B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39800" y="4095750"/>
            <a:ext cx="10414000" cy="1076325"/>
            <a:chOff x="939800" y="1790700"/>
            <a:chExt cx="10414000" cy="1076325"/>
          </a:xfrm>
        </p:grpSpPr>
        <p:sp>
          <p:nvSpPr>
            <p:cNvPr id="26" name="TextBox 25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1C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1078992"/>
            <a:ext cx="12192000" cy="610108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3F51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7899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Subsection 1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Subsection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1165061"/>
            <a:ext cx="2095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5CAE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Subsection 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1669588"/>
            <a:ext cx="1790700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0" y="1796034"/>
            <a:ext cx="10414000" cy="1076325"/>
            <a:chOff x="939800" y="1790700"/>
            <a:chExt cx="10414000" cy="1076325"/>
          </a:xfrm>
        </p:grpSpPr>
        <p:sp>
          <p:nvSpPr>
            <p:cNvPr id="35" name="TextBox 34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2A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2192000" y="2948559"/>
            <a:ext cx="10414000" cy="1076325"/>
            <a:chOff x="939800" y="1790700"/>
            <a:chExt cx="10414000" cy="1076325"/>
          </a:xfrm>
        </p:grpSpPr>
        <p:sp>
          <p:nvSpPr>
            <p:cNvPr id="38" name="TextBox 37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2B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2192000" y="4101084"/>
            <a:ext cx="10414000" cy="1076325"/>
            <a:chOff x="939800" y="1790700"/>
            <a:chExt cx="10414000" cy="1076325"/>
          </a:xfrm>
        </p:grpSpPr>
        <p:sp>
          <p:nvSpPr>
            <p:cNvPr id="41" name="TextBox 40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2C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2213774" y="5664092"/>
            <a:ext cx="10414000" cy="1076325"/>
            <a:chOff x="939800" y="1790700"/>
            <a:chExt cx="10414000" cy="1076325"/>
          </a:xfrm>
        </p:grpSpPr>
        <p:sp>
          <p:nvSpPr>
            <p:cNvPr id="44" name="TextBox 43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3A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2213774" y="6816617"/>
            <a:ext cx="10414000" cy="1076325"/>
            <a:chOff x="939800" y="1790700"/>
            <a:chExt cx="10414000" cy="1076325"/>
          </a:xfrm>
        </p:grpSpPr>
        <p:sp>
          <p:nvSpPr>
            <p:cNvPr id="47" name="TextBox 46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3B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2213774" y="7969142"/>
            <a:ext cx="10414000" cy="1076325"/>
            <a:chOff x="939800" y="1790700"/>
            <a:chExt cx="10414000" cy="1076325"/>
          </a:xfrm>
        </p:grpSpPr>
        <p:sp>
          <p:nvSpPr>
            <p:cNvPr id="50" name="TextBox 49"/>
            <p:cNvSpPr txBox="1"/>
            <p:nvPr/>
          </p:nvSpPr>
          <p:spPr>
            <a:xfrm>
              <a:off x="939800" y="1790700"/>
              <a:ext cx="1041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Subtitle 3C</a:t>
              </a:r>
            </a:p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ipsum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dolor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sit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amet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consectetur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adipiscing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risus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facilisis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lorem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non,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tincidunt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euismod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mi.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Donec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feugiat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viverra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interdum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Aenean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varius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ex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eu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nunc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ullamcorper</a:t>
              </a:r>
              <a:endPara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231900" y="2844800"/>
              <a:ext cx="9664700" cy="222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11044518" y="5800165"/>
            <a:ext cx="591670" cy="591670"/>
          </a:xfrm>
          <a:prstGeom prst="ellipse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93438 -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1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93334 1.1111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93125 -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92291 -0.0006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92291 -0.0006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2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92291 -0.000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56273 L -0.92474 -0.56481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33" y="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56064 L -0.92474 -0.56482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59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56065 L -0.92474 -0.5648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4" y="-20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CAE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2 -0.00069 L -1.85364 2.22222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41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69 L -1.85677 -0.0006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291 -0.0007 L -1.85677 -0.000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42" presetClass="path" presetSubtype="0" accel="59000" decel="2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48633 -0.3791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8" grpId="1"/>
      <p:bldP spid="9" grpId="0"/>
      <p:bldP spid="9" grpId="1"/>
      <p:bldP spid="9" grpId="2"/>
      <p:bldP spid="10" grpId="0"/>
      <p:bldP spid="10" grpId="1"/>
      <p:bldP spid="3" grpId="0" animBg="1"/>
      <p:bldP spid="3" grpId="1" animBg="1"/>
      <p:bldP spid="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Section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0848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46100" y="1092200"/>
            <a:ext cx="3403600" cy="5397500"/>
          </a:xfrm>
          <a:prstGeom prst="roundRect">
            <a:avLst>
              <a:gd name="adj" fmla="val 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Integer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placerat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arcu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tempus,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gravida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hendrerit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congue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odio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nisl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tortor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laoreet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Donec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rutrum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luctus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egestas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ante.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Nunc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vitae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faucibus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pellentesque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lacus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suscipit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pretium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condimentum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libero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sagittis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vehicula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risus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Etiam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fringilla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lacinia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23250" y="1092200"/>
            <a:ext cx="3403600" cy="5397500"/>
          </a:xfrm>
          <a:prstGeom prst="roundRect">
            <a:avLst>
              <a:gd name="adj" fmla="val 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Integer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placerat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arcu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tempus,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gravida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hendrerit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congue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odio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nisl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tortor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laoreet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Donec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rutrum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luctus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egestas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ante.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Nunc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vitae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faucibus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pellentesque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lacus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suscipit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pretium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condimentum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libero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sagittis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vehicula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risus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Etiam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fringilla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lacinia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84675" y="1092200"/>
            <a:ext cx="3403600" cy="5397500"/>
          </a:xfrm>
          <a:prstGeom prst="roundRect">
            <a:avLst>
              <a:gd name="adj" fmla="val 10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ipsum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Integer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placerat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arcu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tempus,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gravida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hendrerit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congue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odio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nisl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tortor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laoreet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Donec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feugiat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rutrum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luctus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egestas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ante.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Nunc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vitae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faucibus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pellentesque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lacus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suscipit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Cras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pretium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interdum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a,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condimentum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at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libero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sagittis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vehicula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risus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varius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Etiam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fringilla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neque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GB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lacinia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GB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089150" y="0"/>
            <a:ext cx="8013700" cy="92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995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66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66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333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3333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3333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accel="6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334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Section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8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build="p"/>
      <p:bldP spid="6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85899" y="1633537"/>
            <a:ext cx="1228725" cy="1228725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First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6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929 0.1833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9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32565 0.18334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91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4" grpId="1" animBg="1"/>
      <p:bldP spid="4" grpId="2" animBg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420937" y="4536280"/>
            <a:ext cx="1228725" cy="1228725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Second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2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2526 -0.29723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6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968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 Title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https://lh4.googleusercontent.com/-Mx304S7v6Ns/VELX_hAbqUI/AAAAAAAAKGY/JfsIEXi3GHE/w1920-h1080/San%2BDiego%2BDu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3443287"/>
            <a:ext cx="6070599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re01.deviantart.net/c7ec/th/pre/i/2013/138/c/a/google_now_wallpaper_bangkok_thailand_nexus4_day_0_by_twaintyfour-d65p7f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1030284"/>
            <a:ext cx="2387600" cy="236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twallpapers.net/wallpapers/m/66/minimalistic_artwork_google_now_m652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42005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landroidelibre.com/wp-content/uploads/2014/05/zRXko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3287"/>
            <a:ext cx="6070600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391063" y="1599008"/>
            <a:ext cx="1228725" cy="1228725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://lh6.ggpht.com/dq1rtn76Xertxh17J02UknLxRUgLX04f6dXjeTctgEnHudDHro_ViIJ1F68fyu3z=w9999-h99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7" y="1028700"/>
            <a:ext cx="55074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53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Description for the Third Image</a:t>
            </a:r>
            <a:endParaRPr lang="en-GB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0" y="3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7669 0.1810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90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66600" y="66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4444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736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Office Theme</vt:lpstr>
      <vt:lpstr>Material Theme</vt:lpstr>
      <vt:lpstr>Section Title</vt:lpstr>
      <vt:lpstr>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Title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Jacob Bower</cp:lastModifiedBy>
  <cp:revision>40</cp:revision>
  <dcterms:created xsi:type="dcterms:W3CDTF">2015-08-12T22:06:40Z</dcterms:created>
  <dcterms:modified xsi:type="dcterms:W3CDTF">2015-08-13T22:11:39Z</dcterms:modified>
</cp:coreProperties>
</file>