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0AE-046F-4F77-9B3F-C558BFBAAFA9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177-50FB-45C7-92B5-92B650CDA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0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0AE-046F-4F77-9B3F-C558BFBAAFA9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177-50FB-45C7-92B5-92B650CDA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10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0AE-046F-4F77-9B3F-C558BFBAAFA9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177-50FB-45C7-92B5-92B650CDA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08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0AE-046F-4F77-9B3F-C558BFBAAFA9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177-50FB-45C7-92B5-92B650CDA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88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0AE-046F-4F77-9B3F-C558BFBAAFA9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177-50FB-45C7-92B5-92B650CDA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3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0AE-046F-4F77-9B3F-C558BFBAAFA9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177-50FB-45C7-92B5-92B650CDA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6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0AE-046F-4F77-9B3F-C558BFBAAFA9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177-50FB-45C7-92B5-92B650CDA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2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0AE-046F-4F77-9B3F-C558BFBAAFA9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177-50FB-45C7-92B5-92B650CDA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4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0AE-046F-4F77-9B3F-C558BFBAAFA9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177-50FB-45C7-92B5-92B650CDA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4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0AE-046F-4F77-9B3F-C558BFBAAFA9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177-50FB-45C7-92B5-92B650CDA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44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0AE-046F-4F77-9B3F-C558BFBAAFA9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5177-50FB-45C7-92B5-92B650CDA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67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20AE-046F-4F77-9B3F-C558BFBAAFA9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5177-50FB-45C7-92B5-92B650CDA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8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18994"/>
            <a:ext cx="12192159" cy="8134834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2755900"/>
            <a:ext cx="12192159" cy="410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31158" y="3299554"/>
            <a:ext cx="772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Концепт умного дома на примере управления камином</a:t>
            </a:r>
            <a:endParaRPr lang="ru-RU" sz="4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8" y="1966159"/>
            <a:ext cx="1574641" cy="157464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38" y="1958625"/>
            <a:ext cx="1574641" cy="157464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69" y="1971000"/>
            <a:ext cx="1569800" cy="15698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69" y="1975323"/>
            <a:ext cx="1574800" cy="15748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55" y="5115800"/>
            <a:ext cx="578868" cy="57886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55" y="5900436"/>
            <a:ext cx="579132" cy="5791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9823" y="5220568"/>
            <a:ext cx="3545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Моренков Андрей 0826-2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9823" y="5976287"/>
            <a:ext cx="304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Липатов Игорь 0826-2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2112368"/>
            <a:ext cx="12192000" cy="263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Спасибо за внимание </a:t>
            </a:r>
            <a:endParaRPr lang="ru-RU" sz="6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9" y="1881185"/>
            <a:ext cx="1236900" cy="30922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881185"/>
            <a:ext cx="12382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120348"/>
            <a:ext cx="12192000" cy="573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" y="886205"/>
            <a:ext cx="1046990" cy="104699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18519" y="289351"/>
            <a:ext cx="2954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Введение</a:t>
            </a:r>
            <a:endParaRPr lang="ru-RU" sz="4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120348"/>
            <a:ext cx="12192000" cy="573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92009" y="289351"/>
            <a:ext cx="4207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Цели проекта</a:t>
            </a:r>
            <a:endParaRPr lang="ru-RU" sz="4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0" y="886205"/>
            <a:ext cx="1046990" cy="104699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0" y="3053543"/>
            <a:ext cx="1053968" cy="265396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3136082"/>
            <a:ext cx="1008615" cy="25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120348"/>
            <a:ext cx="12192000" cy="573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78704" y="289351"/>
            <a:ext cx="5634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Разделение задач</a:t>
            </a:r>
            <a:endParaRPr lang="ru-RU" sz="4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0" y="886205"/>
            <a:ext cx="1046990" cy="104699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0" y="2643216"/>
            <a:ext cx="1206349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120348"/>
            <a:ext cx="12192000" cy="573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95650" y="289351"/>
            <a:ext cx="560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Выбор платформы</a:t>
            </a:r>
            <a:endParaRPr lang="ru-RU" sz="4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" y="886205"/>
            <a:ext cx="1046990" cy="104699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651" y="1514251"/>
            <a:ext cx="3901702" cy="27745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7191" y="2627114"/>
            <a:ext cx="388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Подходит для новичков</a:t>
            </a:r>
            <a:endParaRPr lang="ru-RU" sz="28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651" y="2295905"/>
            <a:ext cx="3901702" cy="27745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7190" y="3437722"/>
            <a:ext cx="388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Доступно по бюджету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53312" y="1740909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ARDUINO</a:t>
            </a:r>
            <a:endParaRPr lang="ru-RU" sz="36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651" y="3126902"/>
            <a:ext cx="3901702" cy="27745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97190" y="4252564"/>
            <a:ext cx="471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Огромный выбор периферии</a:t>
            </a:r>
            <a:endParaRPr lang="ru-RU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373794" y="1731245"/>
            <a:ext cx="198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ANDROID</a:t>
            </a:r>
            <a:endParaRPr lang="ru-RU" sz="3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66" y="1525715"/>
            <a:ext cx="3869460" cy="275161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66" y="3153187"/>
            <a:ext cx="3869460" cy="275161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366" y="2307369"/>
            <a:ext cx="3869460" cy="27516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897416" y="2623382"/>
            <a:ext cx="386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Польза новых навыков </a:t>
            </a:r>
            <a:endParaRPr lang="ru-RU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897415" y="3437722"/>
            <a:ext cx="386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Актуально в жизни</a:t>
            </a:r>
            <a:endParaRPr lang="ru-RU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7903607" y="4252062"/>
            <a:ext cx="420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Удобство отладки и тестов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068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" y="1152754"/>
            <a:ext cx="12192000" cy="573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725987" y="289351"/>
            <a:ext cx="274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ARDUINO</a:t>
            </a:r>
            <a:endParaRPr lang="ru-RU" sz="4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2" y="851661"/>
            <a:ext cx="1141478" cy="114147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2946797"/>
            <a:ext cx="1671161" cy="41779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Овальная выноска 7"/>
          <p:cNvSpPr/>
          <p:nvPr/>
        </p:nvSpPr>
        <p:spPr>
          <a:xfrm>
            <a:off x="1482977" y="1840125"/>
            <a:ext cx="3683000" cy="2082800"/>
          </a:xfrm>
          <a:prstGeom prst="wedgeEllipseCallout">
            <a:avLst>
              <a:gd name="adj1" fmla="val -46350"/>
              <a:gd name="adj2" fmla="val 5579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100" dirty="0" smtClean="0">
                <a:solidFill>
                  <a:schemeClr val="tx1"/>
                </a:solidFill>
              </a:rPr>
              <a:t>Привет! Меня зовут Игорь!</a:t>
            </a:r>
            <a:br>
              <a:rPr lang="ru-RU" sz="2100" dirty="0" smtClean="0">
                <a:solidFill>
                  <a:schemeClr val="tx1"/>
                </a:solidFill>
              </a:rPr>
            </a:br>
            <a:r>
              <a:rPr lang="ru-RU" sz="2100" dirty="0" smtClean="0">
                <a:solidFill>
                  <a:schemeClr val="tx1"/>
                </a:solidFill>
              </a:rPr>
              <a:t>Сейчас я расскажу немного о контроллере </a:t>
            </a:r>
            <a:r>
              <a:rPr lang="en-US" sz="2100" dirty="0" err="1" smtClean="0">
                <a:solidFill>
                  <a:schemeClr val="tx1"/>
                </a:solidFill>
              </a:rPr>
              <a:t>Arduino</a:t>
            </a:r>
            <a:endParaRPr lang="ru-RU" sz="2100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01" y="2014437"/>
            <a:ext cx="3192101" cy="28268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54101" y="2471051"/>
            <a:ext cx="833192" cy="10804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69569" y="4985330"/>
            <a:ext cx="1362772" cy="60740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47" y="4838064"/>
            <a:ext cx="971686" cy="8954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595" y="3376180"/>
            <a:ext cx="1630797" cy="163079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25" y="1552483"/>
            <a:ext cx="879152" cy="881312"/>
          </a:xfrm>
          <a:prstGeom prst="rect">
            <a:avLst/>
          </a:prstGeom>
        </p:spPr>
      </p:pic>
      <p:cxnSp>
        <p:nvCxnSpPr>
          <p:cNvPr id="20" name="Прямая соединительная линия 19"/>
          <p:cNvCxnSpPr>
            <a:endCxn id="10" idx="0"/>
          </p:cNvCxnSpPr>
          <p:nvPr/>
        </p:nvCxnSpPr>
        <p:spPr>
          <a:xfrm flipH="1">
            <a:off x="10310917" y="2014437"/>
            <a:ext cx="690458" cy="99683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0310917" y="3264792"/>
            <a:ext cx="512055" cy="38565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10948259" y="2014437"/>
            <a:ext cx="354309" cy="162099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endCxn id="11" idx="1"/>
          </p:cNvCxnSpPr>
          <p:nvPr/>
        </p:nvCxnSpPr>
        <p:spPr>
          <a:xfrm flipH="1">
            <a:off x="6932341" y="4478537"/>
            <a:ext cx="1353412" cy="81049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8474808" y="4560865"/>
            <a:ext cx="316919" cy="55587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8718422" y="2659860"/>
            <a:ext cx="588758" cy="69744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ая выноска 31"/>
          <p:cNvSpPr/>
          <p:nvPr/>
        </p:nvSpPr>
        <p:spPr>
          <a:xfrm>
            <a:off x="2828926" y="4794498"/>
            <a:ext cx="1897062" cy="424465"/>
          </a:xfrm>
          <a:prstGeom prst="wedgeRectCallout">
            <a:avLst>
              <a:gd name="adj1" fmla="val 92923"/>
              <a:gd name="adj2" fmla="val 737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 </a:t>
            </a:r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33" name="Прямоугольная выноска 32"/>
          <p:cNvSpPr/>
          <p:nvPr/>
        </p:nvSpPr>
        <p:spPr>
          <a:xfrm>
            <a:off x="4621037" y="3746057"/>
            <a:ext cx="1897062" cy="424465"/>
          </a:xfrm>
          <a:prstGeom prst="wedgeRectCallout">
            <a:avLst>
              <a:gd name="adj1" fmla="val 93927"/>
              <a:gd name="adj2" fmla="val 467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UNO</a:t>
            </a:r>
            <a:endParaRPr lang="ru-RU" dirty="0"/>
          </a:p>
        </p:txBody>
      </p:sp>
      <p:sp>
        <p:nvSpPr>
          <p:cNvPr id="34" name="Прямоугольная выноска 33"/>
          <p:cNvSpPr/>
          <p:nvPr/>
        </p:nvSpPr>
        <p:spPr>
          <a:xfrm>
            <a:off x="6517481" y="1840125"/>
            <a:ext cx="1897062" cy="424465"/>
          </a:xfrm>
          <a:prstGeom prst="wedgeRectCallout">
            <a:avLst>
              <a:gd name="adj1" fmla="val 85391"/>
              <a:gd name="adj2" fmla="val 1275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Реле</a:t>
            </a:r>
            <a:endParaRPr lang="ru-RU" dirty="0"/>
          </a:p>
        </p:txBody>
      </p:sp>
      <p:sp>
        <p:nvSpPr>
          <p:cNvPr id="35" name="Прямоугольная выноска 34"/>
          <p:cNvSpPr/>
          <p:nvPr/>
        </p:nvSpPr>
        <p:spPr>
          <a:xfrm>
            <a:off x="6388691" y="5861284"/>
            <a:ext cx="1897062" cy="424465"/>
          </a:xfrm>
          <a:prstGeom prst="wedgeRectCallout">
            <a:avLst>
              <a:gd name="adj1" fmla="val 75851"/>
              <a:gd name="adj2" fmla="val -1237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Термометр</a:t>
            </a:r>
            <a:endParaRPr lang="ru-RU" dirty="0"/>
          </a:p>
        </p:txBody>
      </p:sp>
      <p:sp>
        <p:nvSpPr>
          <p:cNvPr id="36" name="Прямоугольная выноска 35"/>
          <p:cNvSpPr/>
          <p:nvPr/>
        </p:nvSpPr>
        <p:spPr>
          <a:xfrm>
            <a:off x="10134759" y="5446034"/>
            <a:ext cx="1897062" cy="424465"/>
          </a:xfrm>
          <a:prstGeom prst="wedgeRectCallout">
            <a:avLst>
              <a:gd name="adj1" fmla="val 17106"/>
              <a:gd name="adj2" fmla="val -2000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Камин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1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" y="1256080"/>
            <a:ext cx="12192000" cy="573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725987" y="289351"/>
            <a:ext cx="274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ANDROID</a:t>
            </a:r>
            <a:endParaRPr lang="ru-RU" sz="4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8392634" y="876231"/>
            <a:ext cx="3417968" cy="2082800"/>
          </a:xfrm>
          <a:prstGeom prst="wedgeEllipseCallout">
            <a:avLst>
              <a:gd name="adj1" fmla="val 15633"/>
              <a:gd name="adj2" fmla="val 9207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 smtClean="0">
                <a:solidFill>
                  <a:schemeClr val="tx1"/>
                </a:solidFill>
              </a:rPr>
              <a:t>Я тут! Меня зовут Андрей</a:t>
            </a:r>
            <a:r>
              <a:rPr lang="en-US" sz="2300" dirty="0" smtClean="0">
                <a:solidFill>
                  <a:schemeClr val="tx1"/>
                </a:solidFill>
              </a:rPr>
              <a:t>,</a:t>
            </a:r>
            <a:r>
              <a:rPr lang="ru-RU" sz="2300" dirty="0" smtClean="0">
                <a:solidFill>
                  <a:schemeClr val="tx1"/>
                </a:solidFill>
              </a:rPr>
              <a:t> и я покажу тебе, как устроено приложение :)</a:t>
            </a:r>
            <a:endParaRPr lang="ru-RU" sz="2300" dirty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59" y="2856125"/>
            <a:ext cx="1671161" cy="41779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" y="840581"/>
            <a:ext cx="1138238" cy="113823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7" y="748149"/>
            <a:ext cx="6907135" cy="6907135"/>
          </a:xfrm>
          <a:prstGeom prst="rect">
            <a:avLst/>
          </a:prstGeom>
        </p:spPr>
      </p:pic>
      <p:sp>
        <p:nvSpPr>
          <p:cNvPr id="15" name="Прямоугольная выноска 14"/>
          <p:cNvSpPr/>
          <p:nvPr/>
        </p:nvSpPr>
        <p:spPr>
          <a:xfrm>
            <a:off x="104775" y="2250281"/>
            <a:ext cx="2349897" cy="503450"/>
          </a:xfrm>
          <a:prstGeom prst="wedgeRectCallout">
            <a:avLst>
              <a:gd name="adj1" fmla="val 85081"/>
              <a:gd name="adj2" fmla="val 606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Индикатор включенного камина</a:t>
            </a:r>
            <a:endParaRPr lang="ru-RU" dirty="0"/>
          </a:p>
        </p:txBody>
      </p:sp>
      <p:sp>
        <p:nvSpPr>
          <p:cNvPr id="16" name="Прямоугольная выноска 15"/>
          <p:cNvSpPr/>
          <p:nvPr/>
        </p:nvSpPr>
        <p:spPr>
          <a:xfrm>
            <a:off x="104775" y="3067050"/>
            <a:ext cx="2349898" cy="527262"/>
          </a:xfrm>
          <a:prstGeom prst="wedgeRectCallout">
            <a:avLst>
              <a:gd name="adj1" fmla="val 119316"/>
              <a:gd name="adj2" fmla="val -31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Тут выводится текущая температура</a:t>
            </a:r>
            <a:endParaRPr lang="ru-RU" dirty="0"/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5848350" y="2250281"/>
            <a:ext cx="2361722" cy="503450"/>
          </a:xfrm>
          <a:prstGeom prst="wedgeRectCallout">
            <a:avLst>
              <a:gd name="adj1" fmla="val -76591"/>
              <a:gd name="adj2" fmla="val 575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сети ли </a:t>
            </a:r>
            <a:r>
              <a:rPr lang="en-US" dirty="0" err="1" smtClean="0"/>
              <a:t>Arduino</a:t>
            </a:r>
            <a:endParaRPr lang="ru-RU" dirty="0"/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5848350" y="3446541"/>
            <a:ext cx="2361722" cy="503450"/>
          </a:xfrm>
          <a:prstGeom prst="wedgeRectCallout">
            <a:avLst>
              <a:gd name="adj1" fmla="val -88320"/>
              <a:gd name="adj2" fmla="val 348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Вкл</a:t>
            </a:r>
            <a:r>
              <a:rPr lang="en-US" dirty="0" smtClean="0"/>
              <a:t>/</a:t>
            </a:r>
            <a:r>
              <a:rPr lang="ru-RU" dirty="0" err="1" smtClean="0"/>
              <a:t>Выкл</a:t>
            </a:r>
            <a:r>
              <a:rPr lang="ru-RU" dirty="0" smtClean="0"/>
              <a:t> камин</a:t>
            </a:r>
            <a:endParaRPr lang="ru-RU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104774" y="4124906"/>
            <a:ext cx="2486025" cy="527262"/>
          </a:xfrm>
          <a:prstGeom prst="wedgeRectCallout">
            <a:avLst>
              <a:gd name="adj1" fmla="val 99360"/>
              <a:gd name="adj2" fmla="val 203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Блок установки заданной температуры</a:t>
            </a:r>
            <a:endParaRPr lang="ru-RU" dirty="0"/>
          </a:p>
        </p:txBody>
      </p:sp>
      <p:sp>
        <p:nvSpPr>
          <p:cNvPr id="21" name="Прямоугольная выноска 20"/>
          <p:cNvSpPr/>
          <p:nvPr/>
        </p:nvSpPr>
        <p:spPr>
          <a:xfrm>
            <a:off x="5848350" y="5483382"/>
            <a:ext cx="2361722" cy="503450"/>
          </a:xfrm>
          <a:prstGeom prst="wedgeRectCallout">
            <a:avLst>
              <a:gd name="adj1" fmla="val -88101"/>
              <a:gd name="adj2" fmla="val -597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Таймер отключения</a:t>
            </a:r>
            <a:endParaRPr lang="ru-RU" dirty="0"/>
          </a:p>
        </p:txBody>
      </p:sp>
      <p:sp>
        <p:nvSpPr>
          <p:cNvPr id="22" name="Прямоугольная выноска 21"/>
          <p:cNvSpPr/>
          <p:nvPr/>
        </p:nvSpPr>
        <p:spPr>
          <a:xfrm>
            <a:off x="5848350" y="4457922"/>
            <a:ext cx="2361722" cy="503450"/>
          </a:xfrm>
          <a:prstGeom prst="wedgeRectCallout">
            <a:avLst>
              <a:gd name="adj1" fmla="val -79756"/>
              <a:gd name="adj2" fmla="val 291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Статистика температуры за сутки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5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333500"/>
            <a:ext cx="12192000" cy="5524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153025" y="289351"/>
            <a:ext cx="188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Итоги</a:t>
            </a:r>
            <a:endParaRPr lang="ru-RU" sz="4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" y="886205"/>
            <a:ext cx="1046990" cy="104699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2000250"/>
            <a:ext cx="514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120348"/>
            <a:ext cx="12192000" cy="573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471737" y="289351"/>
            <a:ext cx="724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Дальнейшее развитие</a:t>
            </a:r>
            <a:endParaRPr lang="ru-RU" sz="4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" y="886205"/>
            <a:ext cx="1046990" cy="104699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14" y="3067050"/>
            <a:ext cx="8539569" cy="50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103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Hryasch</dc:creator>
  <cp:lastModifiedBy>Hryasch</cp:lastModifiedBy>
  <cp:revision>86</cp:revision>
  <dcterms:created xsi:type="dcterms:W3CDTF">2016-05-11T23:07:51Z</dcterms:created>
  <dcterms:modified xsi:type="dcterms:W3CDTF">2016-05-12T07:21:44Z</dcterms:modified>
</cp:coreProperties>
</file>