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5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6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8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3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93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6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4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8214-2760-4647-BF91-9F8F066F7D01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CD79-B2D0-411C-9605-55A627F9E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7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59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59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9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259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259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4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714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714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714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91684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1684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68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9168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9168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622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22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622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6077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6077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74075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74075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74075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77530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775300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77530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77530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80984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0984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0984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0984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0984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84438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84438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84438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4388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84438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87893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87893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87893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87893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87893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59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59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9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259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259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4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714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714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714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91684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1684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68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9168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9168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622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22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622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6077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6077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74075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74075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74075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775300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775300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77530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77530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809844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09844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0984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0984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0984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844388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844388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84438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438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84438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87893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87893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87893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87893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87893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59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59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9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259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259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4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714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714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7140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9168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168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68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9168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9168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622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22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6228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6077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6077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74075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74075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74075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77530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775300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77530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77530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80984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0984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0984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0984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0984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84438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84438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84438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4388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844388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87893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87893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87893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87893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87893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7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59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59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9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259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259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4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714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714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7140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9168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168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68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9168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9168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622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22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6228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6077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6077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74075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74075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74075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775300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77530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77530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77530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809844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0984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0984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0984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0984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844388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84438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84438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438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84438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87893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87893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87893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87893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87893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7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59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59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9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259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259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4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714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7140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714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9168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1684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68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9168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9168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6228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228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622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6077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6077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74075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74075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74075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775300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775300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77530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77530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80984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09844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09844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0984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0984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84438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84438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844388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4388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84438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87893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87893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87893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87893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87893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4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880525" y="2484582"/>
            <a:ext cx="1727200" cy="1727200"/>
            <a:chOff x="2225965" y="2484582"/>
            <a:chExt cx="1727200" cy="17272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225965" y="248458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225965" y="283002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225965" y="317546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225965" y="352090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225965" y="386634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571405" y="248458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571405" y="283002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571405" y="317546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57140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57140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916845" y="248458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916845" y="283002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916845" y="317546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91684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291684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3262285" y="248458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3262285" y="283002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262285" y="317546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326228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326228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3607725" y="248458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607725" y="283002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607725" y="317546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60772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60772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4075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4075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4075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8098445" y="2484582"/>
            <a:ext cx="1727200" cy="1727200"/>
            <a:chOff x="7407565" y="2484582"/>
            <a:chExt cx="1727200" cy="1727200"/>
          </a:xfrm>
        </p:grpSpPr>
        <p:sp>
          <p:nvSpPr>
            <p:cNvPr id="123" name="Прямоугольник 122"/>
            <p:cNvSpPr/>
            <p:nvPr/>
          </p:nvSpPr>
          <p:spPr>
            <a:xfrm>
              <a:off x="7407565" y="248458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7407565" y="283002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7407565" y="317546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740756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740756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 117"/>
            <p:cNvSpPr/>
            <p:nvPr/>
          </p:nvSpPr>
          <p:spPr>
            <a:xfrm>
              <a:off x="7753005" y="248458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Прямоугольник 118"/>
            <p:cNvSpPr/>
            <p:nvPr/>
          </p:nvSpPr>
          <p:spPr>
            <a:xfrm>
              <a:off x="7753005" y="283002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рямоугольник 119"/>
            <p:cNvSpPr/>
            <p:nvPr/>
          </p:nvSpPr>
          <p:spPr>
            <a:xfrm>
              <a:off x="7753005" y="317546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775300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775300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8098445" y="248458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8098445" y="283002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8098445" y="317546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809844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809844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8443885" y="248458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8443885" y="283002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8443885" y="317546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8443885" y="352090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8443885" y="386634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8789325" y="248458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8789325" y="2830022"/>
              <a:ext cx="345440" cy="34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8789325" y="317546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8789325" y="352090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8789325" y="3866342"/>
              <a:ext cx="345440" cy="34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0554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22259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16200000">
            <a:off x="25714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6200000">
            <a:off x="29168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6200000">
            <a:off x="326228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16200000">
            <a:off x="36077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22259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257140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6200000">
            <a:off x="29168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6200000"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16200000"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16200000">
            <a:off x="22259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16200000">
            <a:off x="25714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16200000">
            <a:off x="29168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16200000"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16200000"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rot="16200000">
            <a:off x="22259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rot="16200000">
            <a:off x="25714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16200000">
            <a:off x="29168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rot="16200000">
            <a:off x="32622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rot="16200000"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rot="16200000">
            <a:off x="22259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 rot="16200000">
            <a:off x="29168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 rot="16200000">
            <a:off x="32622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 rot="16200000">
            <a:off x="36077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74075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74075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74075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775300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77530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77530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77530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809844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09844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0984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0984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0984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84438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844388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844388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438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84438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87893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87893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87893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87893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87893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59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59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9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259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259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40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714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714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714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91684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1684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68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9168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9168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6228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22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622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6077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6077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 rot="5400000">
            <a:off x="87893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 rot="5400000">
            <a:off x="84438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 rot="5400000">
            <a:off x="80984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 rot="5400000">
            <a:off x="77530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 rot="5400000">
            <a:off x="74075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 rot="5400000">
            <a:off x="87893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 rot="5400000">
            <a:off x="84438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 rot="5400000">
            <a:off x="80984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 rot="5400000">
            <a:off x="77530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 rot="5400000">
            <a:off x="74075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 rot="5400000">
            <a:off x="87893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 rot="5400000">
            <a:off x="844388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 rot="5400000">
            <a:off x="80984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 rot="5400000">
            <a:off x="77530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 rot="5400000"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 rot="5400000">
            <a:off x="87893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 rot="5400000">
            <a:off x="844388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 rot="5400000">
            <a:off x="80984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 rot="5400000"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 rot="5400000"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 rot="5400000">
            <a:off x="87893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 rot="5400000">
            <a:off x="84438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 rot="5400000">
            <a:off x="80984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 rot="5400000">
            <a:off x="775300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 rot="5400000">
            <a:off x="74075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0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22259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16200000">
            <a:off x="25714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6200000">
            <a:off x="29168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6200000">
            <a:off x="326228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16200000">
            <a:off x="36077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22259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257140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6200000">
            <a:off x="29168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6200000">
            <a:off x="32622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16200000">
            <a:off x="36077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16200000">
            <a:off x="22259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16200000">
            <a:off x="257140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16200000">
            <a:off x="29168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16200000">
            <a:off x="32622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16200000">
            <a:off x="36077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rot="16200000">
            <a:off x="22259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rot="16200000">
            <a:off x="25714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16200000">
            <a:off x="29168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rot="16200000">
            <a:off x="32622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rot="16200000">
            <a:off x="36077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rot="16200000">
            <a:off x="22259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25714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 rot="16200000">
            <a:off x="29168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 rot="16200000">
            <a:off x="32622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 rot="16200000">
            <a:off x="36077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9531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31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39531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531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95316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986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2986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2986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986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986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440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6440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6440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6440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94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9894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894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9894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49894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349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3349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3349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33492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33492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68036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68036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68036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68036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6803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0258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60258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0258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60258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02580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3712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3712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63712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37124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37124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67166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7166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671668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671668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67166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6212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06212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06212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0621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70621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 rot="5400000">
            <a:off x="8789325" y="248458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 rot="5400000">
            <a:off x="844388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 rot="5400000">
            <a:off x="809844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 rot="5400000">
            <a:off x="775300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 rot="5400000">
            <a:off x="7407565" y="248458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 rot="5400000">
            <a:off x="8789325" y="283002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 rot="5400000">
            <a:off x="844388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 rot="5400000">
            <a:off x="809844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 rot="5400000">
            <a:off x="775300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 rot="5400000">
            <a:off x="7407565" y="283002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 rot="5400000">
            <a:off x="878932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 rot="5400000">
            <a:off x="8443885" y="317546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 rot="5400000">
            <a:off x="809844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 rot="5400000">
            <a:off x="775300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 rot="5400000">
            <a:off x="7407565" y="317546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 rot="5400000">
            <a:off x="878932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 rot="5400000">
            <a:off x="844388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 rot="5400000">
            <a:off x="8098445" y="352090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 rot="5400000">
            <a:off x="775300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 rot="5400000">
            <a:off x="7407565" y="352090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 rot="5400000">
            <a:off x="878932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 rot="5400000">
            <a:off x="8443885" y="3866342"/>
            <a:ext cx="3454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 rot="5400000">
            <a:off x="809844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 rot="5400000">
            <a:off x="775300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 rot="5400000">
            <a:off x="7407565" y="3866342"/>
            <a:ext cx="345440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60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Андрей Недов</cp:lastModifiedBy>
  <cp:revision>4</cp:revision>
  <dcterms:created xsi:type="dcterms:W3CDTF">2020-02-05T16:33:00Z</dcterms:created>
  <dcterms:modified xsi:type="dcterms:W3CDTF">2021-05-10T22:24:35Z</dcterms:modified>
</cp:coreProperties>
</file>