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75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4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2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8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7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2AED-1470-4DFD-8BC4-02DFCC160C9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5A88-0CCE-464C-9D01-A263589F7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5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48281" y="0"/>
            <a:ext cx="3422822" cy="833975"/>
            <a:chOff x="148281" y="0"/>
            <a:chExt cx="3422822" cy="83397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48281" y="0"/>
              <a:ext cx="3422822" cy="833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543" y="307644"/>
              <a:ext cx="1426298" cy="218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77" y="2705100"/>
            <a:ext cx="166564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2150076" cy="833975"/>
            <a:chOff x="1743112" y="3029062"/>
            <a:chExt cx="4714838" cy="1828800"/>
          </a:xfrm>
          <a:noFill/>
        </p:grpSpPr>
        <p:sp>
          <p:nvSpPr>
            <p:cNvPr id="5" name="Прямоугольник 4"/>
            <p:cNvSpPr/>
            <p:nvPr/>
          </p:nvSpPr>
          <p:spPr>
            <a:xfrm>
              <a:off x="1743112" y="3029062"/>
              <a:ext cx="4714838" cy="1828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87" y="3703685"/>
              <a:ext cx="3127687" cy="479553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296173" y="2724150"/>
            <a:ext cx="166564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26" y="4145930"/>
            <a:ext cx="4315611" cy="147511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38" y="1049052"/>
            <a:ext cx="2651541" cy="354757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80" y="1049052"/>
            <a:ext cx="2645445" cy="35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9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Ненов</dc:creator>
  <cp:lastModifiedBy>Андрей Ненов</cp:lastModifiedBy>
  <cp:revision>17</cp:revision>
  <dcterms:created xsi:type="dcterms:W3CDTF">2019-07-01T10:31:50Z</dcterms:created>
  <dcterms:modified xsi:type="dcterms:W3CDTF">2019-07-04T09:51:02Z</dcterms:modified>
</cp:coreProperties>
</file>