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3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6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1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8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6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8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3912-98C1-4491-9ECD-8EE3CB122695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098A-8F47-409E-A0EB-71E020F91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84704" y="898574"/>
            <a:ext cx="3022592" cy="50608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74" y="2933700"/>
            <a:ext cx="113965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48281" y="0"/>
            <a:ext cx="3422822" cy="833975"/>
            <a:chOff x="148281" y="0"/>
            <a:chExt cx="3422822" cy="83397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48281" y="0"/>
              <a:ext cx="3422822" cy="833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543" y="307644"/>
              <a:ext cx="1426298" cy="218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77" y="2705100"/>
            <a:ext cx="16656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023488" y="177799"/>
            <a:ext cx="6858001" cy="685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smtClean="0"/>
              <a:t>| | | | | | | | | | | | | | | | | | | | </a:t>
            </a:r>
            <a:r>
              <a:rPr lang="en-US" dirty="0"/>
              <a:t>| | | | | | | | | | | | | | | | | | | | | | | | | | | | | | | | | | | | | | | | | | | | | | | | | | | | | | | | | | | | | | | | | | | | | | | | | | | | | | | | | | | | | | | | | | 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 rot="10800000">
            <a:off x="165487" y="1892298"/>
            <a:ext cx="6858001" cy="685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smtClean="0"/>
              <a:t>| | | | | | | | | | | | | | | | | | | | </a:t>
            </a:r>
            <a:r>
              <a:rPr lang="en-US" dirty="0"/>
              <a:t>| | | | | | | | | | | | | | | | | | | | | | | | | | | | | | | | | | | | | | | | | | | | | | | | | | | | | | | | | | | | | | | | | | | | | | | | | | | | | | | | | | | | | | | | | | 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 rot="10800000">
            <a:off x="2934086" y="177800"/>
            <a:ext cx="6502402" cy="650240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b="1" dirty="0" smtClean="0"/>
              <a:t>|	|	|	|	|	|	|	|	|	|	|	|	|	|	|	</a:t>
            </a:r>
            <a:endParaRPr lang="ru-RU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934086" y="177800"/>
            <a:ext cx="6502404" cy="650240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b="1" dirty="0" smtClean="0"/>
              <a:t>	|	|	|	|	|	|	|	|	|	|	|	|	|		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0734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7700" y="-279401"/>
            <a:ext cx="6858001" cy="685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smtClean="0"/>
              <a:t>|	|	|	|	|	|	|	|	|	|	|	|	|	|	|	|	|	|	|	|	|	|	|	|	|	|	</a:t>
            </a:r>
            <a:r>
              <a:rPr lang="en-US" dirty="0" smtClean="0">
                <a:solidFill>
                  <a:schemeClr val="bg1"/>
                </a:solidFill>
              </a:rPr>
              <a:t>|	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914398" y="-12702"/>
            <a:ext cx="6324604" cy="6324602"/>
            <a:chOff x="2934086" y="177800"/>
            <a:chExt cx="6502404" cy="6502402"/>
          </a:xfrm>
        </p:grpSpPr>
        <p:sp>
          <p:nvSpPr>
            <p:cNvPr id="13" name="TextBox 12"/>
            <p:cNvSpPr txBox="1"/>
            <p:nvPr/>
          </p:nvSpPr>
          <p:spPr>
            <a:xfrm rot="10800000">
              <a:off x="2934086" y="177800"/>
              <a:ext cx="6502402" cy="650240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|	|	|	|	|	|	|	|	|	|	|	|	|	|	|	</a:t>
              </a:r>
              <a:endParaRPr lang="ru-RU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086" y="177800"/>
              <a:ext cx="6502404" cy="650240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	|	|	|	|	|	|	|	|	|	|	|	|	|		</a:t>
              </a:r>
              <a:endParaRPr lang="ru-RU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 rot="10800000">
            <a:off x="647697" y="-279401"/>
            <a:ext cx="6858001" cy="685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smtClean="0"/>
              <a:t>|	|	|	|	|	|	|	|	|	|	|	|	|	|	|	|	|	|	|	|	|	|	|	|	|	|</a:t>
            </a:r>
            <a:r>
              <a:rPr lang="en-US" dirty="0" smtClean="0">
                <a:solidFill>
                  <a:schemeClr val="bg1"/>
                </a:solidFill>
              </a:rPr>
              <a:t>	|	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6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638550" y="723900"/>
            <a:ext cx="4914900" cy="491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4400550" y="1485900"/>
            <a:ext cx="3390900" cy="339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 rot="2700000">
            <a:off x="6460568" y="1045212"/>
            <a:ext cx="762000" cy="282653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985547">
            <a:off x="6720777" y="704776"/>
            <a:ext cx="1104363" cy="11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318401" y="811121"/>
            <a:ext cx="757237" cy="76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193641" y="1330024"/>
            <a:ext cx="757237" cy="76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8861123">
            <a:off x="6977039" y="1575037"/>
            <a:ext cx="547364" cy="3384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638550" y="723900"/>
            <a:ext cx="4914900" cy="491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4400550" y="1485900"/>
            <a:ext cx="3390900" cy="339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 rot="10800000">
            <a:off x="4132326" y="647700"/>
            <a:ext cx="3925824" cy="2495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 rot="10800000">
            <a:off x="5715000" y="723899"/>
            <a:ext cx="762000" cy="21250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457700" y="1150766"/>
            <a:ext cx="762000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970776" y="1150766"/>
            <a:ext cx="762000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730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224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Ненов</dc:creator>
  <cp:lastModifiedBy>Андрей Ненов</cp:lastModifiedBy>
  <cp:revision>19</cp:revision>
  <dcterms:created xsi:type="dcterms:W3CDTF">2019-07-04T08:57:53Z</dcterms:created>
  <dcterms:modified xsi:type="dcterms:W3CDTF">2019-07-04T15:32:39Z</dcterms:modified>
</cp:coreProperties>
</file>