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19"/>
    <a:srgbClr val="05F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1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5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2F37-EC6E-42A2-BA28-DD3F7A4C2D6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E46A-089D-4A35-A7C7-85DDC79DD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803910" y="125730"/>
            <a:ext cx="643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название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animation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22057" y="1014404"/>
            <a:ext cx="3947886" cy="2220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6550" y="6336498"/>
            <a:ext cx="6438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привет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50" y="5690167"/>
            <a:ext cx="6438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Что я должен ответить?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550" y="5043836"/>
            <a:ext cx="6438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Приветствую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6550" y="4397505"/>
            <a:ext cx="6438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Как дела?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6550" y="3753641"/>
            <a:ext cx="6438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rPr>
              <a:t>Что я должен ответить?</a:t>
            </a:r>
            <a:endParaRPr lang="ru-RU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oika" panose="02000000000000000000" pitchFamily="50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9056159" y="3658841"/>
            <a:ext cx="772784" cy="830997"/>
            <a:chOff x="9201302" y="3658841"/>
            <a:chExt cx="772784" cy="830997"/>
          </a:xfrm>
        </p:grpSpPr>
        <p:sp>
          <p:nvSpPr>
            <p:cNvPr id="17" name="Овал 16"/>
            <p:cNvSpPr/>
            <p:nvPr/>
          </p:nvSpPr>
          <p:spPr>
            <a:xfrm>
              <a:off x="9213800" y="3694197"/>
              <a:ext cx="760286" cy="760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200" dirty="0">
                <a:solidFill>
                  <a:srgbClr val="00B0F0"/>
                </a:solidFill>
                <a:latin typeface="Troika" panose="02000000000000000000" pitchFamily="5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01302" y="3658841"/>
              <a:ext cx="772784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B0F0"/>
                  </a:solidFill>
                  <a:latin typeface="SAF" panose="02000000000000000000" pitchFamily="50" charset="0"/>
                </a:rPr>
                <a:t>X</a:t>
              </a:r>
              <a:endParaRPr lang="ru-RU" sz="16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48959" y="3658841"/>
            <a:ext cx="772784" cy="830997"/>
            <a:chOff x="9201302" y="3658841"/>
            <a:chExt cx="772784" cy="830997"/>
          </a:xfrm>
        </p:grpSpPr>
        <p:sp>
          <p:nvSpPr>
            <p:cNvPr id="14" name="Овал 13"/>
            <p:cNvSpPr/>
            <p:nvPr/>
          </p:nvSpPr>
          <p:spPr>
            <a:xfrm>
              <a:off x="9213800" y="3694197"/>
              <a:ext cx="760286" cy="760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200" dirty="0">
                <a:solidFill>
                  <a:srgbClr val="00B0F0"/>
                </a:solidFill>
                <a:latin typeface="Troika" panose="02000000000000000000" pitchFamily="5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01302" y="3658841"/>
              <a:ext cx="772784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B0F0"/>
                  </a:solidFill>
                  <a:latin typeface="SAF" panose="02000000000000000000" pitchFamily="50" charset="0"/>
                </a:rPr>
                <a:t>v</a:t>
              </a:r>
              <a:endParaRPr lang="ru-RU" sz="16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9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575537" y="2337442"/>
            <a:ext cx="5040924" cy="2183114"/>
            <a:chOff x="4619558" y="1242376"/>
            <a:chExt cx="2952883" cy="1278829"/>
          </a:xfrm>
        </p:grpSpPr>
        <p:sp>
          <p:nvSpPr>
            <p:cNvPr id="2" name="Прямоугольник: скругленные углы 1"/>
            <p:cNvSpPr/>
            <p:nvPr/>
          </p:nvSpPr>
          <p:spPr>
            <a:xfrm>
              <a:off x="4619558" y="1242376"/>
              <a:ext cx="2952883" cy="12788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1336414"/>
              <a:ext cx="2743200" cy="10907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roika" panose="02000000000000000000" pitchFamily="50" charset="0"/>
                </a:rPr>
                <a:t>START</a:t>
              </a:r>
              <a:endParaRPr lang="ru-RU" sz="80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oika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5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4289532" y="1896766"/>
            <a:ext cx="3374011" cy="18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19</Words>
  <Application>Microsoft Office PowerPoint</Application>
  <PresentationFormat>Широкоэкранный</PresentationFormat>
  <Paragraphs>9</Paragraphs>
  <Slides>4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SAF</vt:lpstr>
      <vt:lpstr>Troika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GoodInI</dc:creator>
  <cp:lastModifiedBy>GoodInI</cp:lastModifiedBy>
  <cp:revision>14</cp:revision>
  <dcterms:created xsi:type="dcterms:W3CDTF">2016-11-09T11:49:07Z</dcterms:created>
  <dcterms:modified xsi:type="dcterms:W3CDTF">2016-11-11T09:32:41Z</dcterms:modified>
</cp:coreProperties>
</file>