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5352" autoAdjust="0"/>
  </p:normalViewPr>
  <p:slideViewPr>
    <p:cSldViewPr snapToGrid="0">
      <p:cViewPr>
        <p:scale>
          <a:sx n="25" d="100"/>
          <a:sy n="25" d="100"/>
        </p:scale>
        <p:origin x="19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1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5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0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2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5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87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6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CCE3-7A60-4FD6-A827-9353942F01D2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6BC7-EC8B-4567-92EB-C83DD14EC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2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990600" y="-1676400"/>
            <a:ext cx="10210800" cy="10210800"/>
            <a:chOff x="3009900" y="342900"/>
            <a:chExt cx="6172200" cy="6172200"/>
          </a:xfrm>
        </p:grpSpPr>
        <p:sp>
          <p:nvSpPr>
            <p:cNvPr id="4" name="Овал 3"/>
            <p:cNvSpPr/>
            <p:nvPr/>
          </p:nvSpPr>
          <p:spPr>
            <a:xfrm>
              <a:off x="3009900" y="342900"/>
              <a:ext cx="6172200" cy="6172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719" y="975985"/>
              <a:ext cx="4492562" cy="4906030"/>
            </a:xfrm>
            <a:prstGeom prst="rect">
              <a:avLst/>
            </a:prstGeom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57801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GoodInI</dc:creator>
  <cp:lastModifiedBy>GoodInI</cp:lastModifiedBy>
  <cp:revision>5</cp:revision>
  <dcterms:created xsi:type="dcterms:W3CDTF">2016-12-14T16:16:14Z</dcterms:created>
  <dcterms:modified xsi:type="dcterms:W3CDTF">2016-12-14T16:55:33Z</dcterms:modified>
</cp:coreProperties>
</file>