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4" r:id="rId10"/>
    <p:sldId id="260" r:id="rId11"/>
    <p:sldId id="261" r:id="rId12"/>
    <p:sldId id="265" r:id="rId13"/>
    <p:sldId id="266" r:id="rId14"/>
    <p:sldId id="262" r:id="rId15"/>
    <p:sldId id="263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Введение" id="{C93E4BDB-6EEA-41D6-9B87-4EF891B970D7}">
          <p14:sldIdLst>
            <p14:sldId id="256"/>
          </p14:sldIdLst>
        </p14:section>
        <p14:section name="1.As-Is" id="{C19C4606-C5C5-4A47-A17C-12EB8D3FC670}">
          <p14:sldIdLst>
            <p14:sldId id="257"/>
          </p14:sldIdLst>
        </p14:section>
        <p14:section name="2.To-Be" id="{42E695CC-7DD2-4B72-8BC9-95DE7E98908C}">
          <p14:sldIdLst>
            <p14:sldId id="258"/>
            <p14:sldId id="267"/>
            <p14:sldId id="268"/>
            <p14:sldId id="269"/>
            <p14:sldId id="270"/>
          </p14:sldIdLst>
        </p14:section>
        <p14:section name="3.Use-Case" id="{911F250F-6301-4213-89C9-0DABF2186479}">
          <p14:sldIdLst>
            <p14:sldId id="259"/>
          </p14:sldIdLst>
        </p14:section>
        <p14:section name="4.Стандарты" id="{51E0B72D-5C0B-4E89-99F4-DF140914566C}">
          <p14:sldIdLst>
            <p14:sldId id="264"/>
            <p14:sldId id="260"/>
          </p14:sldIdLst>
        </p14:section>
        <p14:section name="5.Архитектура" id="{A1980087-3609-4772-A8C9-3013CCBE214E}">
          <p14:sldIdLst>
            <p14:sldId id="261"/>
            <p14:sldId id="265"/>
            <p14:sldId id="266"/>
          </p14:sldIdLst>
        </p14:section>
        <p14:section name="6.Принцип разработки" id="{C5A6B3A0-5B84-478C-B216-34D8620D45D5}">
          <p14:sldIdLst>
            <p14:sldId id="262"/>
          </p14:sldIdLst>
        </p14:section>
        <p14:section name="7.Реализация" id="{8E042968-4A1C-4DBB-B2D0-A7C988269CFB}">
          <p14:sldIdLst>
            <p14:sldId id="263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21" autoAdjust="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CA9C2-E8F5-4BEF-9B9B-527CA143BDA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A641-8862-4DDE-9E06-F84D330A3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B3BC-0E1B-40DB-B991-A02E2FD922E9}" type="datetimeFigureOut">
              <a:rPr lang="ru-RU" smtClean="0"/>
              <a:t>15.04.2012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9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сейчас?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5"/>
            <a:ext cx="7992888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База данных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140969"/>
            <a:ext cx="7992888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Модель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7784" y="4797153"/>
            <a:ext cx="2088232" cy="1152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Поддержка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88208" y="4797153"/>
            <a:ext cx="577246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Times New Roman" pitchFamily="18" charset="0"/>
              </a:rPr>
              <a:t>Desktop-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клиент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0"/>
            <a:endCxn id="3" idx="2"/>
          </p:cNvCxnSpPr>
          <p:nvPr/>
        </p:nvCxnSpPr>
        <p:spPr>
          <a:xfrm flipV="1">
            <a:off x="4680012" y="263691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0"/>
          </p:cNvCxnSpPr>
          <p:nvPr/>
        </p:nvCxnSpPr>
        <p:spPr>
          <a:xfrm flipV="1">
            <a:off x="171190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V="1">
            <a:off x="577444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будет?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197" y="1340768"/>
            <a:ext cx="8064896" cy="954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5197" y="2510898"/>
            <a:ext cx="8064896" cy="954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9791" y="3681028"/>
            <a:ext cx="5980301" cy="95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197" y="4851158"/>
            <a:ext cx="3812787" cy="954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681028"/>
            <a:ext cx="1944216" cy="95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Поддержка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47645" y="4851158"/>
            <a:ext cx="4032448" cy="954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Desktop-</a:t>
            </a:r>
            <a:r>
              <a:rPr lang="ru-RU" dirty="0" smtClean="0"/>
              <a:t>клиент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0"/>
            <a:endCxn id="4" idx="2"/>
          </p:cNvCxnSpPr>
          <p:nvPr/>
        </p:nvCxnSpPr>
        <p:spPr>
          <a:xfrm flipV="1">
            <a:off x="4647645" y="22948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</p:cNvCxnSpPr>
          <p:nvPr/>
        </p:nvCxnSpPr>
        <p:spPr>
          <a:xfrm flipH="1" flipV="1">
            <a:off x="5689941" y="346500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0"/>
          </p:cNvCxnSpPr>
          <p:nvPr/>
        </p:nvCxnSpPr>
        <p:spPr>
          <a:xfrm flipV="1">
            <a:off x="1583668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4194866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7238115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3635896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0" idx="0"/>
          </p:cNvCxnSpPr>
          <p:nvPr/>
        </p:nvCxnSpPr>
        <p:spPr>
          <a:xfrm flipV="1">
            <a:off x="6663869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таблиц БД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1600200"/>
            <a:ext cx="8191496" cy="4525963"/>
          </a:xfrm>
        </p:spPr>
      </p:pic>
    </p:spTree>
    <p:extLst>
      <p:ext uri="{BB962C8B-B14F-4D97-AF65-F5344CB8AC3E}">
        <p14:creationId xmlns:p14="http://schemas.microsoft.com/office/powerpoint/2010/main" val="9866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 (для пациентов и удаленного доступа)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2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систему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6112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7158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о подаче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40773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0164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5308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параметров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29291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Общение с врачом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5898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Desktop-</a:t>
            </a:r>
            <a:r>
              <a:rPr lang="ru-RU" dirty="0" smtClean="0"/>
              <a:t>приложение управления и поддержки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пользователей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4" y="1600200"/>
            <a:ext cx="6425092" cy="4525963"/>
          </a:xfrm>
        </p:spPr>
      </p:pic>
    </p:spTree>
    <p:extLst>
      <p:ext uri="{BB962C8B-B14F-4D97-AF65-F5344CB8AC3E}">
        <p14:creationId xmlns:p14="http://schemas.microsoft.com/office/powerpoint/2010/main" val="24833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у врача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</p:spTree>
    <p:extLst>
      <p:ext uri="{BB962C8B-B14F-4D97-AF65-F5344CB8AC3E}">
        <p14:creationId xmlns:p14="http://schemas.microsoft.com/office/powerpoint/2010/main" val="42364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хирургических операций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</p:spTree>
    <p:extLst>
      <p:ext uri="{BB962C8B-B14F-4D97-AF65-F5344CB8AC3E}">
        <p14:creationId xmlns:p14="http://schemas.microsoft.com/office/powerpoint/2010/main" val="1130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сущности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38" y="1600200"/>
            <a:ext cx="6436924" cy="4525963"/>
          </a:xfrm>
        </p:spPr>
      </p:pic>
    </p:spTree>
    <p:extLst>
      <p:ext uri="{BB962C8B-B14F-4D97-AF65-F5344CB8AC3E}">
        <p14:creationId xmlns:p14="http://schemas.microsoft.com/office/powerpoint/2010/main" val="35278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r>
              <a:rPr lang="en-US" dirty="0" smtClean="0"/>
              <a:t> (TO-BE)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719"/>
            <a:ext cx="8229600" cy="4490924"/>
          </a:xfrm>
        </p:spPr>
      </p:pic>
    </p:spTree>
    <p:extLst>
      <p:ext uri="{BB962C8B-B14F-4D97-AF65-F5344CB8AC3E}">
        <p14:creationId xmlns:p14="http://schemas.microsoft.com/office/powerpoint/2010/main" val="21912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данных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5" y="1600200"/>
            <a:ext cx="8226750" cy="4525963"/>
          </a:xfrm>
        </p:spPr>
      </p:pic>
    </p:spTree>
    <p:extLst>
      <p:ext uri="{BB962C8B-B14F-4D97-AF65-F5344CB8AC3E}">
        <p14:creationId xmlns:p14="http://schemas.microsoft.com/office/powerpoint/2010/main" val="4150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пациентов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36"/>
            <a:ext cx="8229600" cy="4510091"/>
          </a:xfrm>
        </p:spPr>
      </p:pic>
    </p:spTree>
    <p:extLst>
      <p:ext uri="{BB962C8B-B14F-4D97-AF65-F5344CB8AC3E}">
        <p14:creationId xmlns:p14="http://schemas.microsoft.com/office/powerpoint/2010/main" val="4447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пациентов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987"/>
            <a:ext cx="8229600" cy="4510388"/>
          </a:xfrm>
        </p:spPr>
      </p:pic>
    </p:spTree>
    <p:extLst>
      <p:ext uri="{BB962C8B-B14F-4D97-AF65-F5344CB8AC3E}">
        <p14:creationId xmlns:p14="http://schemas.microsoft.com/office/powerpoint/2010/main" val="34302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Амбулаторное обследование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996"/>
            <a:ext cx="8229600" cy="4478370"/>
          </a:xfrm>
        </p:spPr>
      </p:pic>
    </p:spTree>
    <p:extLst>
      <p:ext uri="{BB962C8B-B14F-4D97-AF65-F5344CB8AC3E}">
        <p14:creationId xmlns:p14="http://schemas.microsoft.com/office/powerpoint/2010/main" val="27210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32" y="1600200"/>
            <a:ext cx="5342535" cy="4525963"/>
          </a:xfrm>
        </p:spPr>
      </p:pic>
    </p:spTree>
    <p:extLst>
      <p:ext uri="{BB962C8B-B14F-4D97-AF65-F5344CB8AC3E}">
        <p14:creationId xmlns:p14="http://schemas.microsoft.com/office/powerpoint/2010/main" val="1105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127</Words>
  <Application>Microsoft Office PowerPoint</Application>
  <PresentationFormat>Экран (4:3)</PresentationFormat>
  <Paragraphs>40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Предметная область (AS-IS)</vt:lpstr>
      <vt:lpstr>Предметная область (TO-BE)</vt:lpstr>
      <vt:lpstr>Подача данных (to-be)</vt:lpstr>
      <vt:lpstr>Мониторинг пациентов (to-be)</vt:lpstr>
      <vt:lpstr>Мониторинг пациентов</vt:lpstr>
      <vt:lpstr>Амбулаторное обследование</vt:lpstr>
      <vt:lpstr>Use-Case diagram</vt:lpstr>
      <vt:lpstr>Стандарты</vt:lpstr>
      <vt:lpstr>Стандарты</vt:lpstr>
      <vt:lpstr>Архитектура системы</vt:lpstr>
      <vt:lpstr>Какая сейчас?</vt:lpstr>
      <vt:lpstr>Какая будет?</vt:lpstr>
      <vt:lpstr>Презентация PowerPoint</vt:lpstr>
      <vt:lpstr>Диаграмма таблиц БД</vt:lpstr>
      <vt:lpstr>экранные формы</vt:lpstr>
      <vt:lpstr>Вход в систему</vt:lpstr>
      <vt:lpstr>Подача заявки</vt:lpstr>
      <vt:lpstr>Подтверждение о подаче заявки</vt:lpstr>
      <vt:lpstr>Личный кабинет пациента</vt:lpstr>
      <vt:lpstr>Личный кабинет пациента</vt:lpstr>
      <vt:lpstr>Ввод параметров</vt:lpstr>
      <vt:lpstr>Общение с врачом</vt:lpstr>
      <vt:lpstr>Экранные формы</vt:lpstr>
      <vt:lpstr>Список пользователей</vt:lpstr>
      <vt:lpstr>Прием у врача</vt:lpstr>
      <vt:lpstr>Список хирургических операций</vt:lpstr>
      <vt:lpstr>Редактирование сущности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crash</dc:creator>
  <cp:lastModifiedBy>Alex Stein</cp:lastModifiedBy>
  <cp:revision>28</cp:revision>
  <dcterms:created xsi:type="dcterms:W3CDTF">2012-04-12T15:08:04Z</dcterms:created>
  <dcterms:modified xsi:type="dcterms:W3CDTF">2012-04-15T16:46:50Z</dcterms:modified>
</cp:coreProperties>
</file>