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Введение" id="{C93E4BDB-6EEA-41D6-9B87-4EF891B970D7}">
          <p14:sldIdLst>
            <p14:sldId id="256"/>
          </p14:sldIdLst>
        </p14:section>
        <p14:section name="1.As-Is" id="{C19C4606-C5C5-4A47-A17C-12EB8D3FC670}">
          <p14:sldIdLst>
            <p14:sldId id="257"/>
          </p14:sldIdLst>
        </p14:section>
        <p14:section name="2.To-Be" id="{42E695CC-7DD2-4B72-8BC9-95DE7E98908C}">
          <p14:sldIdLst>
            <p14:sldId id="258"/>
          </p14:sldIdLst>
        </p14:section>
        <p14:section name="3.Use-Case" id="{911F250F-6301-4213-89C9-0DABF2186479}">
          <p14:sldIdLst>
            <p14:sldId id="259"/>
          </p14:sldIdLst>
        </p14:section>
        <p14:section name="4.Стандарты" id="{51E0B72D-5C0B-4E89-99F4-DF140914566C}">
          <p14:sldIdLst>
            <p14:sldId id="264"/>
            <p14:sldId id="260"/>
          </p14:sldIdLst>
        </p14:section>
        <p14:section name="5.Архитектура" id="{A1980087-3609-4772-A8C9-3013CCBE214E}">
          <p14:sldIdLst>
            <p14:sldId id="261"/>
            <p14:sldId id="265"/>
            <p14:sldId id="266"/>
          </p14:sldIdLst>
        </p14:section>
        <p14:section name="6.Принцип разработки" id="{C5A6B3A0-5B84-478C-B216-34D8620D45D5}">
          <p14:sldIdLst>
            <p14:sldId id="262"/>
          </p14:sldIdLst>
        </p14:section>
        <p14:section name="7.Реализация" id="{8E042968-4A1C-4DBB-B2D0-A7C988269CFB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21" autoAdjust="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CA9C2-E8F5-4BEF-9B9B-527CA143BDA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1A641-8862-4DDE-9E06-F84D330A3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2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B3BC-0E1B-40DB-B991-A02E2FD922E9}" type="datetimeFigureOut">
              <a:rPr lang="ru-RU" smtClean="0"/>
              <a:t>12.04.2012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675E6-E02F-45D7-8E9D-B5D2E525FF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5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7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8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8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21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3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1277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  <a:cs typeface="Calibri" pitchFamily="34" charset="0"/>
              </a:rPr>
              <a:t>Международная статистическая классификация болезней и проблем, связанных со здоровьем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1328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настоящее время действует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Международная классификация болезней Десятого пересмотра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МКБ-10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i="1" dirty="0" smtClean="0">
                <a:latin typeface="Calibri" pitchFamily="34" charset="0"/>
                <a:cs typeface="Calibri" pitchFamily="34" charset="0"/>
              </a:rPr>
              <a:t>ICD-10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93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сейчас?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84785"/>
            <a:ext cx="7992888" cy="11521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База данных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140969"/>
            <a:ext cx="7992888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Модель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7784" y="4797153"/>
            <a:ext cx="2088232" cy="11521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Поддержка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88208" y="4797153"/>
            <a:ext cx="577246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  <a:cs typeface="Times New Roman" pitchFamily="18" charset="0"/>
              </a:rPr>
              <a:t>Desktop-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клиент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0"/>
            <a:endCxn id="3" idx="2"/>
          </p:cNvCxnSpPr>
          <p:nvPr/>
        </p:nvCxnSpPr>
        <p:spPr>
          <a:xfrm flipV="1">
            <a:off x="4680012" y="263691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0"/>
          </p:cNvCxnSpPr>
          <p:nvPr/>
        </p:nvCxnSpPr>
        <p:spPr>
          <a:xfrm flipV="1">
            <a:off x="171190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V="1">
            <a:off x="5774440" y="429309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Какая будет?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197" y="1340768"/>
            <a:ext cx="8064896" cy="954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5197" y="2510898"/>
            <a:ext cx="8064896" cy="954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9791" y="3681028"/>
            <a:ext cx="5980301" cy="954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197" y="4851158"/>
            <a:ext cx="3812787" cy="954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3681028"/>
            <a:ext cx="1944216" cy="95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Поддержка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47645" y="4851158"/>
            <a:ext cx="4032448" cy="954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Desktop-</a:t>
            </a:r>
            <a:r>
              <a:rPr lang="ru-RU" dirty="0" smtClean="0"/>
              <a:t>клиент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0"/>
            <a:endCxn id="4" idx="2"/>
          </p:cNvCxnSpPr>
          <p:nvPr/>
        </p:nvCxnSpPr>
        <p:spPr>
          <a:xfrm flipV="1">
            <a:off x="4647645" y="22948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0"/>
          </p:cNvCxnSpPr>
          <p:nvPr/>
        </p:nvCxnSpPr>
        <p:spPr>
          <a:xfrm flipH="1" flipV="1">
            <a:off x="5689941" y="346500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0"/>
          </p:cNvCxnSpPr>
          <p:nvPr/>
        </p:nvCxnSpPr>
        <p:spPr>
          <a:xfrm flipV="1">
            <a:off x="1583668" y="34650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4194866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7238115" y="404106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3635896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0" idx="0"/>
          </p:cNvCxnSpPr>
          <p:nvPr/>
        </p:nvCxnSpPr>
        <p:spPr>
          <a:xfrm flipV="1">
            <a:off x="6663869" y="463513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50</Words>
  <Application>Microsoft Office PowerPoint</Application>
  <PresentationFormat>Экран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Стандарты</vt:lpstr>
      <vt:lpstr>Стандарты</vt:lpstr>
      <vt:lpstr>Архитектура системы</vt:lpstr>
      <vt:lpstr>Какая сейчас?</vt:lpstr>
      <vt:lpstr>Какая будет?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crash</dc:creator>
  <cp:lastModifiedBy>crash</cp:lastModifiedBy>
  <cp:revision>9</cp:revision>
  <dcterms:created xsi:type="dcterms:W3CDTF">2012-04-12T15:08:04Z</dcterms:created>
  <dcterms:modified xsi:type="dcterms:W3CDTF">2012-04-12T15:44:25Z</dcterms:modified>
</cp:coreProperties>
</file>