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329" r:id="rId2"/>
    <p:sldId id="334" r:id="rId3"/>
    <p:sldId id="320" r:id="rId4"/>
    <p:sldId id="321" r:id="rId5"/>
    <p:sldId id="323" r:id="rId6"/>
    <p:sldId id="327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4075-D7B2-4416-A75B-0E92F2DF7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D3E97-DFCB-4E6B-9695-E90C80C61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ED20-9B04-43B8-99CF-59A61C3D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2944-BAF1-46C8-B573-30453C58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D4C9-7F68-467F-87A0-52B3A68F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76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891C-02C0-42B7-BABC-35095027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7D932-39EE-4513-92D8-022E2E824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2836-3A7B-4EF1-9837-C9407536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55E4-BF93-4AB1-93E9-7A562EC4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5A47-8B5B-4374-8E6C-7BD74D43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0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60AD0-F5E3-4A71-A1F1-F68227430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70C83-E1AE-4B25-934F-D8622CE1F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266C-12BF-463A-9A93-6D48BD95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E19D-1D3D-4A3A-90F3-34D4E8CF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8070-6960-4945-9893-EE17E418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55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09D-BF30-4866-9359-B235D498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CAB6-443C-474F-BEA0-012C570B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DF78-52DF-4288-AB94-94C0EB6D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4571-51C4-4C14-936C-02816625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D873-94C2-4965-A8D7-8EA6DF08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50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3C47-FD32-42D0-A543-9AA20A75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D68BA-6C2E-4E73-A78D-CF0D603C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D6CC-2AC8-43DF-A07E-D85D614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1ED3-D9D7-43AD-8DA8-D4770F05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D0FA8-822D-4882-9354-B44F8C94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16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7C38-D3BC-4FDF-BBC5-A55F30A5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A68A-A167-4219-B5E5-11807240D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D2A4F-F9A1-4C1C-8410-51CB316D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4F624-4785-4228-905B-1B486BB3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0873B-0BCE-4552-BDE3-F1BF51E2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E047C-6DE8-4CCD-BB7B-34E23E7C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27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4A37-A8CB-4671-9851-55FF234F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C397D-DC4D-4AA3-819C-C210C714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80C74-3BD0-4201-B26A-707BE8E5C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E656F-B9F0-4E82-BE3A-9E4BB9FC3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1048E-D918-4B28-9D23-09D23FCB1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1262A-3F70-4F25-B2AA-171F486C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00FED-C14E-4DED-A8BB-784FB578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81641-20F1-4AE5-B313-144BC90F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7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BA95-32A0-4939-96BC-89E4AD53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B329E-DA65-4B10-BEC2-48E735F3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81D40-E8D8-4869-929D-6395202B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73BC5-ED16-4D6E-95FD-DF8C3D85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5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37E72-D969-4328-98A1-114A517B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065DD-034E-46C4-8234-4C9269BE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596F6-DFED-4699-93F3-9B0FE653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16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7F89-9A79-45A0-89CC-4E152694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E1F9-B539-4A58-A0BB-AC94D403F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77D84-3503-452A-8B19-AA466469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409C-BFAB-46C7-8227-4CD60FF2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E904B-F58D-48E7-9EF4-D1AFB72A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22494-E038-4D9B-9CC8-EA6A9A00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58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8447-1C95-4D55-80BA-54A1B0D6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40496-B020-4210-8B98-5003370C8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38995-2ED6-4233-983F-0754DCB2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5396A-93D3-4E63-BE26-939831A1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B7ED-1A1E-4139-B417-706F0C0B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9537A-8DFD-4EBC-A868-2AAFC869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1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CA5A1-6405-4B57-AF95-2D378CEA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0AC3D-1F87-48AA-9460-81B01A21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46A4-5189-4576-BCB5-A4762E2F0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3CF6-66A2-42FE-9D32-6D6A55A1BB51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8C87A-C28C-49F5-827F-655C05133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96CA-EA37-464F-A987-00DE26C06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0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161615"/>
            <a:ext cx="12179565" cy="91346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D70647-CE90-4032-97D9-63FBD2472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6" y="691455"/>
            <a:ext cx="8443759" cy="561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740944" y="1340960"/>
            <a:ext cx="10963880" cy="3290152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 algn="ctr">
              <a:spcAft>
                <a:spcPts val="1200"/>
              </a:spcAft>
            </a:pPr>
            <a: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</a:p>
          <a:p>
            <a:pPr algn="ctr"/>
            <a: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«Прогнозирование конечных свойств новых материалов </a:t>
            </a:r>
          </a:p>
          <a:p>
            <a:pPr algn="ctr"/>
            <a: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композиционных материалов)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775" y="568837"/>
            <a:ext cx="3522006" cy="8113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B2FD1F-F6FD-4E11-981A-E2AD1882D626}"/>
              </a:ext>
            </a:extLst>
          </p:cNvPr>
          <p:cNvSpPr txBox="1"/>
          <p:nvPr/>
        </p:nvSpPr>
        <p:spPr>
          <a:xfrm>
            <a:off x="592826" y="5235057"/>
            <a:ext cx="7924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Слушатель: Яманкин Андрей Геннадьевич</a:t>
            </a:r>
          </a:p>
        </p:txBody>
      </p:sp>
    </p:spTree>
    <p:extLst>
      <p:ext uri="{BB962C8B-B14F-4D97-AF65-F5344CB8AC3E}">
        <p14:creationId xmlns:p14="http://schemas.microsoft.com/office/powerpoint/2010/main" val="1099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48319" y="3429000"/>
            <a:ext cx="8086725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</a:p>
          <a:p>
            <a:pPr algn="just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Объект исследования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процесс прогнозирования конечных свойств новых материалов. </a:t>
            </a:r>
          </a:p>
          <a:p>
            <a:pPr algn="just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Предмет исследования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автоматизация процесса прогнозирования конечных свойств новых материалов. </a:t>
            </a:r>
          </a:p>
          <a:p>
            <a:pPr indent="450215" algn="just">
              <a:spcAft>
                <a:spcPts val="0"/>
              </a:spcAft>
            </a:pPr>
            <a:endParaRPr lang="ru-RU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22650" y="1071190"/>
            <a:ext cx="77565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Цели данной выпускной квалификационной работы: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Обучить алгоритм машинного обучения, который будет определять значения: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Модуль упругости при растяжении, ГПа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Прочность при растяжении, МПа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   Написать нейронную сеть, которая будет рекомендовать: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Соотношение матрица-наполнитель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  Написать приложение, которое будет выдавать прогнозное значение параметра «Соотношение матрица-наполнитель».</a:t>
            </a:r>
            <a:endParaRPr lang="ru-RU" sz="1200" u="none" strike="noStrik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0" y="0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54B9C-23EF-FB02-4376-8B163861FAB4}"/>
              </a:ext>
            </a:extLst>
          </p:cNvPr>
          <p:cNvSpPr txBox="1">
            <a:spLocks/>
          </p:cNvSpPr>
          <p:nvPr/>
        </p:nvSpPr>
        <p:spPr>
          <a:xfrm>
            <a:off x="144714" y="378691"/>
            <a:ext cx="3367607" cy="11168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27984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9073" y="-55420"/>
            <a:ext cx="3691782" cy="69134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7" y="6047161"/>
            <a:ext cx="3523793" cy="81083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8029AB-4342-44EA-B32B-A9C730864718}"/>
              </a:ext>
            </a:extLst>
          </p:cNvPr>
          <p:cNvSpPr txBox="1">
            <a:spLocks/>
          </p:cNvSpPr>
          <p:nvPr/>
        </p:nvSpPr>
        <p:spPr>
          <a:xfrm>
            <a:off x="144714" y="286327"/>
            <a:ext cx="3367607" cy="1209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Анализ исходных данных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D8E7F87-A3D8-43BF-B466-E1F1F44F3679}"/>
              </a:ext>
            </a:extLst>
          </p:cNvPr>
          <p:cNvSpPr txBox="1">
            <a:spLocks/>
          </p:cNvSpPr>
          <p:nvPr/>
        </p:nvSpPr>
        <p:spPr>
          <a:xfrm>
            <a:off x="189537" y="821678"/>
            <a:ext cx="3511318" cy="3694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нормальное по всем признакам, кроме «угол нашивки» и «Поверхностная плотность»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Выбросы есть по всем признакам, кроме «угол нашивки»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Пропусков данных не обнаружено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Существенной корреляции между признаками не обнаружено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3E55286-D386-4C71-89FF-FFBB1E76ACFF}"/>
              </a:ext>
            </a:extLst>
          </p:cNvPr>
          <p:cNvSpPr txBox="1">
            <a:spLocks/>
          </p:cNvSpPr>
          <p:nvPr/>
        </p:nvSpPr>
        <p:spPr>
          <a:xfrm>
            <a:off x="146222" y="3379805"/>
            <a:ext cx="3418663" cy="269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FE5F423-6594-F90C-16BA-8C2442A78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59" y="-55418"/>
            <a:ext cx="3015756" cy="3435224"/>
          </a:xfrm>
          <a:prstGeom prst="rect">
            <a:avLst/>
          </a:prstGeom>
        </p:spPr>
      </p:pic>
      <p:pic>
        <p:nvPicPr>
          <p:cNvPr id="10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902BAFE-816C-66EE-3B49-DB79CA74C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674" y="49573"/>
            <a:ext cx="3004249" cy="325704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2DCA838-E133-7809-8CB0-941CEBD7FB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59" y="3640570"/>
            <a:ext cx="3015755" cy="2950093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569F837-9D9B-9BD0-6023-4F56ABE450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418" y="3477563"/>
            <a:ext cx="3776101" cy="31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0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0" y="12973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8029AB-4342-44EA-B32B-A9C730864718}"/>
              </a:ext>
            </a:extLst>
          </p:cNvPr>
          <p:cNvSpPr txBox="1">
            <a:spLocks/>
          </p:cNvSpPr>
          <p:nvPr/>
        </p:nvSpPr>
        <p:spPr>
          <a:xfrm>
            <a:off x="144714" y="369455"/>
            <a:ext cx="3367607" cy="11260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Предобработка данных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D8E7F87-A3D8-43BF-B466-E1F1F44F3679}"/>
              </a:ext>
            </a:extLst>
          </p:cNvPr>
          <p:cNvSpPr txBox="1">
            <a:spLocks/>
          </p:cNvSpPr>
          <p:nvPr/>
        </p:nvSpPr>
        <p:spPr>
          <a:xfrm>
            <a:off x="99894" y="997528"/>
            <a:ext cx="3511318" cy="26216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Удалено 107 выбросов методом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межквартильного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диапазона в три итерации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проверка данных на нормальность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нормализация при помощи метода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3E55286-D386-4C71-89FF-FFBB1E76ACFF}"/>
              </a:ext>
            </a:extLst>
          </p:cNvPr>
          <p:cNvSpPr txBox="1">
            <a:spLocks/>
          </p:cNvSpPr>
          <p:nvPr/>
        </p:nvSpPr>
        <p:spPr>
          <a:xfrm>
            <a:off x="146222" y="3379805"/>
            <a:ext cx="3418663" cy="269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BC4D85D-07C8-3CAB-C10D-0971046EE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96" y="559691"/>
            <a:ext cx="8037368" cy="2287228"/>
          </a:xfrm>
          <a:prstGeom prst="rect">
            <a:avLst/>
          </a:prstGeom>
        </p:spPr>
      </p:pic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AD02352-1F26-807C-4DFE-13EAE287D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82" y="3526084"/>
            <a:ext cx="4554011" cy="2642915"/>
          </a:xfrm>
          <a:prstGeom prst="rect">
            <a:avLst/>
          </a:prstGeom>
        </p:spPr>
      </p:pic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EB683CF-EA56-29A7-5718-CC38A1934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063" y="3488787"/>
            <a:ext cx="3619701" cy="26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-17374" y="-157018"/>
            <a:ext cx="3691782" cy="69007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8029AB-4342-44EA-B32B-A9C730864718}"/>
              </a:ext>
            </a:extLst>
          </p:cNvPr>
          <p:cNvSpPr txBox="1">
            <a:spLocks/>
          </p:cNvSpPr>
          <p:nvPr/>
        </p:nvSpPr>
        <p:spPr>
          <a:xfrm>
            <a:off x="144714" y="246475"/>
            <a:ext cx="3367607" cy="12490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и обучение моделей: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3E55286-D386-4C71-89FF-FFBB1E76ACFF}"/>
              </a:ext>
            </a:extLst>
          </p:cNvPr>
          <p:cNvSpPr txBox="1">
            <a:spLocks/>
          </p:cNvSpPr>
          <p:nvPr/>
        </p:nvSpPr>
        <p:spPr>
          <a:xfrm>
            <a:off x="146222" y="3379805"/>
            <a:ext cx="3418663" cy="269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AED70D87-8212-4A15-9CC4-2E4A323EFA85}"/>
              </a:ext>
            </a:extLst>
          </p:cNvPr>
          <p:cNvSpPr txBox="1">
            <a:spLocks/>
          </p:cNvSpPr>
          <p:nvPr/>
        </p:nvSpPr>
        <p:spPr>
          <a:xfrm>
            <a:off x="199262" y="1230276"/>
            <a:ext cx="3511318" cy="18872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1"/>
              </a:buClr>
            </a:pP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730C5A7-EDD5-B911-E2EF-48417D718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96" y="625043"/>
            <a:ext cx="7591425" cy="2803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8817A-8E9C-7484-516A-F54DC020C9AB}"/>
              </a:ext>
            </a:extLst>
          </p:cNvPr>
          <p:cNvSpPr txBox="1"/>
          <p:nvPr/>
        </p:nvSpPr>
        <p:spPr>
          <a:xfrm>
            <a:off x="4682835" y="246475"/>
            <a:ext cx="657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Метрики моделей прогноза модуля упругости при растяжении</a:t>
            </a:r>
          </a:p>
        </p:txBody>
      </p:sp>
      <p:pic>
        <p:nvPicPr>
          <p:cNvPr id="12" name="Рисунок 11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7242CEE-BCF9-8F6D-25AB-E9FB5A40A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71" y="3967524"/>
            <a:ext cx="7562850" cy="28039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5F40FD-4844-65FF-DD53-792B27F7FE07}"/>
              </a:ext>
            </a:extLst>
          </p:cNvPr>
          <p:cNvSpPr txBox="1"/>
          <p:nvPr/>
        </p:nvSpPr>
        <p:spPr>
          <a:xfrm>
            <a:off x="5061527" y="3524543"/>
            <a:ext cx="593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Метрики моделей прогноза прочности при растяжении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F7732FCF-D261-E04C-951B-38F24F069E81}"/>
              </a:ext>
            </a:extLst>
          </p:cNvPr>
          <p:cNvSpPr txBox="1">
            <a:spLocks/>
          </p:cNvSpPr>
          <p:nvPr/>
        </p:nvSpPr>
        <p:spPr>
          <a:xfrm>
            <a:off x="99894" y="997528"/>
            <a:ext cx="3511318" cy="26216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Нормализованный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разделен на обучающую и тестовую выборки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метода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подбор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моделей регрессии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Выполнено обучение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оценка качества</a:t>
            </a:r>
          </a:p>
        </p:txBody>
      </p:sp>
    </p:spTree>
    <p:extLst>
      <p:ext uri="{BB962C8B-B14F-4D97-AF65-F5344CB8AC3E}">
        <p14:creationId xmlns:p14="http://schemas.microsoft.com/office/powerpoint/2010/main" val="261335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-17374" y="0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" y="5997589"/>
            <a:ext cx="3523793" cy="81083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8029AB-4342-44EA-B32B-A9C730864718}"/>
              </a:ext>
            </a:extLst>
          </p:cNvPr>
          <p:cNvSpPr txBox="1">
            <a:spLocks/>
          </p:cNvSpPr>
          <p:nvPr/>
        </p:nvSpPr>
        <p:spPr>
          <a:xfrm>
            <a:off x="144714" y="397164"/>
            <a:ext cx="3367607" cy="147781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Нейронная сеть для рекомендации соотношения «матрица-наполнитель»: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3E55286-D386-4C71-89FF-FFBB1E76ACFF}"/>
              </a:ext>
            </a:extLst>
          </p:cNvPr>
          <p:cNvSpPr txBox="1">
            <a:spLocks/>
          </p:cNvSpPr>
          <p:nvPr/>
        </p:nvSpPr>
        <p:spPr>
          <a:xfrm>
            <a:off x="146222" y="3379805"/>
            <a:ext cx="3418663" cy="269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7059A3F3-2EB5-7D77-DC87-CCA87CED6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13" y="141592"/>
            <a:ext cx="3986902" cy="2972680"/>
          </a:xfrm>
          <a:prstGeom prst="rect">
            <a:avLst/>
          </a:prstGeom>
        </p:spPr>
      </p:pic>
      <p:pic>
        <p:nvPicPr>
          <p:cNvPr id="7" name="Рисунок 6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6FCA504-3819-8006-4031-758AA29C1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045695"/>
            <a:ext cx="6428508" cy="355263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91677A2-5160-A298-5431-64B9DE6F55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243" y="210169"/>
            <a:ext cx="4791514" cy="2835526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862F0EBC-D9CB-1BC8-1710-42675250E8B0}"/>
              </a:ext>
            </a:extLst>
          </p:cNvPr>
          <p:cNvSpPr txBox="1">
            <a:spLocks/>
          </p:cNvSpPr>
          <p:nvPr/>
        </p:nvSpPr>
        <p:spPr>
          <a:xfrm>
            <a:off x="99894" y="1958109"/>
            <a:ext cx="3511318" cy="29172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метода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подбор параметров сети;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подобранных параметров создана и обучена нейросеть;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оценка структуры и качества работы нейросети;</a:t>
            </a:r>
          </a:p>
        </p:txBody>
      </p:sp>
    </p:spTree>
    <p:extLst>
      <p:ext uri="{BB962C8B-B14F-4D97-AF65-F5344CB8AC3E}">
        <p14:creationId xmlns:p14="http://schemas.microsoft.com/office/powerpoint/2010/main" val="396549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0" y="0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2D8E7F87-A3D8-43BF-B466-E1F1F44F3679}"/>
              </a:ext>
            </a:extLst>
          </p:cNvPr>
          <p:cNvSpPr txBox="1">
            <a:spLocks/>
          </p:cNvSpPr>
          <p:nvPr/>
        </p:nvSpPr>
        <p:spPr>
          <a:xfrm>
            <a:off x="93658" y="603682"/>
            <a:ext cx="3418663" cy="548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ru-RU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Пользовательское приложение</a:t>
            </a:r>
          </a:p>
          <a:p>
            <a:pPr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 на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3E55286-D386-4C71-89FF-FFBB1E76ACFF}"/>
              </a:ext>
            </a:extLst>
          </p:cNvPr>
          <p:cNvSpPr txBox="1">
            <a:spLocks/>
          </p:cNvSpPr>
          <p:nvPr/>
        </p:nvSpPr>
        <p:spPr>
          <a:xfrm>
            <a:off x="144715" y="4197512"/>
            <a:ext cx="3418663" cy="73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r>
              <a:rPr lang="ru-RU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1D4DC83-E4C7-1430-5F81-BE94B979A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234" y="326590"/>
            <a:ext cx="6871853" cy="262904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CB44E80-078A-DE78-9DC7-68109DF28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234" y="3299387"/>
            <a:ext cx="6257203" cy="30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9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3874</TotalTime>
  <Words>279</Words>
  <Application>Microsoft Office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Яманкин Андрей Геннадьевич</cp:lastModifiedBy>
  <cp:revision>100</cp:revision>
  <dcterms:created xsi:type="dcterms:W3CDTF">2022-06-12T16:10:37Z</dcterms:created>
  <dcterms:modified xsi:type="dcterms:W3CDTF">2023-05-07T14:52:19Z</dcterms:modified>
</cp:coreProperties>
</file>