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4658C-B865-E36E-B3F8-AFEB9BC6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C19167-BCE1-4B2D-8028-B7DD1677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FD0D2-3F05-997F-896A-86EA59C3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788921-D33E-B44B-4315-0ADCA7A8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DECD4-1FF1-1D62-BCAA-4BDDEEDF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EF45B-5454-2EA4-D7E1-99BAC99D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F8C729-FAF2-2F61-B090-E962D112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2BE53-A1CD-7056-16CE-16021B9F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7C2BF-D5CE-D4BA-438F-ED6C47EB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89D63-E041-349F-56ED-7F3D498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135554-AB4D-2DA1-B6AF-128FBF3CE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995CA2-55DF-99F0-8AF4-01AA71F7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36FFE-2A21-FF54-CD70-8696BE57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26537-AAE2-979A-8091-F42D9D10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8414F-AF6E-19E4-B987-166B3EFB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8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6480F-79F0-B3DA-3B05-E8DB7DE2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C7D58-743D-A78E-ACF4-20AE389E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49E46-BCF9-2372-F04A-B7CD84EF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6B253A-6945-C1A9-1FD4-1D5A156A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64F2C-D93F-E237-1575-82E41E2C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16C30-6ABF-FC54-5317-6CC14C71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C1DF1C-B0A4-B7BC-3E9D-099628D4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1E16E-9AA8-35FF-358E-90F851FC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8FDEC-35CE-5401-3EA0-4D5C5A75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39D10-426C-AE55-AC3D-045B853B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5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200D3-406A-C3EF-B3A0-29F6090E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673EA-86EE-24B2-6AF0-BD0010E12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12D964-2706-CE03-71D8-39856D2E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8E27A-0A27-8039-3D6F-34CFFBA5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24EA4-FD12-EDEC-4716-5C63342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5D122-56B7-BB18-83D4-68D4A1F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B0CA-3B39-F56D-1859-271733C9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F49A23-581F-3537-928C-8D7F23D1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DF3E41-FC94-B2D6-A291-717FAC2C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CDD42B-0E38-ED1A-6BB0-7E6FDA7ED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3A3E91-95C4-EE6B-FD27-A5840A17C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8AB446-181E-F58A-39F1-BC7A7EE8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65D550-20B2-B597-A46C-7887306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2D819B-144B-4500-4555-78C28755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9D42C-66B6-D493-7D66-A5BE332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D2F933-D122-EEAC-2AF0-6D569F6F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C766B1-C8FB-8148-545E-33416D56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E5284-B7D2-87A9-EBE7-C9675F1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3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4A257-1B50-F2AE-E4D1-AA60DCBE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B1DBAC-4570-3310-DD28-59F5508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2952F9-1E80-5A34-3DF7-5320C6C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8A043-5E32-2B88-F2D9-8066A042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FD40E-939D-FD7C-8B77-FA58A3B8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8F08AA-62F9-C9EF-C66E-44C351C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515724-66DC-AB73-263E-80E3EEA2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71882-9596-418C-CE0F-49DECED6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C439C2-B6C6-1631-19F6-EACE907E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8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0BDB-8466-D2DA-D783-847570FF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4F5543-0E59-0883-C1A2-2FA1CF0B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8B4206-2FE0-8368-648F-E8680FEC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C14E4-8F56-D991-B1C8-135E7B28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F1BA1-761F-121D-330D-004E7CAB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9B973-EB03-5DAA-5040-4645A995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08A27-BEB6-3D5A-1518-7BC1609D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1EE0C-48CA-72EB-2572-1E7EC711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F5B87-5D2F-DC04-32E9-2CA6010F8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E6DB-B545-4036-BA4D-41143EEB217B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2988B-8E86-FDD3-EACE-78F1CEFD2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ECE6B-5F53-02CE-271B-9ED52278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77FA-43D0-4F29-A28A-8860E55A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049C2-986F-BB66-9580-995FAF955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Guardian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52A069-C7AB-4449-6621-5C7E224E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ru-RU" dirty="0"/>
              <a:t>Камендов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10068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8CF50-83CA-DF01-E9B7-0B4B6002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520"/>
            <a:ext cx="10515600" cy="1325563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0077-BC20-BFD3-F30F-6401D88D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177"/>
            <a:ext cx="10515600" cy="656318"/>
          </a:xfrm>
        </p:spPr>
        <p:txBody>
          <a:bodyPr/>
          <a:lstStyle/>
          <a:p>
            <a:r>
              <a:rPr lang="ru-RU" dirty="0"/>
              <a:t>Проект для Яндекс лицея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960389-39E5-55C1-BAAD-CE3917FEBCB8}"/>
              </a:ext>
            </a:extLst>
          </p:cNvPr>
          <p:cNvSpPr txBox="1">
            <a:spLocks/>
          </p:cNvSpPr>
          <p:nvPr/>
        </p:nvSpPr>
        <p:spPr>
          <a:xfrm>
            <a:off x="990600" y="199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Проблема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A1EE9-A97C-502D-FC20-7BED79936B41}"/>
              </a:ext>
            </a:extLst>
          </p:cNvPr>
          <p:cNvSpPr txBox="1">
            <a:spLocks/>
          </p:cNvSpPr>
          <p:nvPr/>
        </p:nvSpPr>
        <p:spPr>
          <a:xfrm>
            <a:off x="838200" y="2947735"/>
            <a:ext cx="10515600" cy="236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Создать многоуровневую игру на </a:t>
            </a:r>
            <a:r>
              <a:rPr lang="en-US" dirty="0" err="1"/>
              <a:t>Pygame</a:t>
            </a:r>
            <a:r>
              <a:rPr lang="ru-RU" dirty="0"/>
              <a:t> с использованием анимации, со звуковым сопровождением, с учётом статистики БД, различными противниками, различными дополнительными событиями, главным меню.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960BED-15BF-AFBE-E40D-EC0C15D5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126" y="474075"/>
            <a:ext cx="1761655" cy="2282012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01CB6CA5-07D1-548D-40F4-670458D7B3A5}"/>
              </a:ext>
            </a:extLst>
          </p:cNvPr>
          <p:cNvSpPr txBox="1">
            <a:spLocks/>
          </p:cNvSpPr>
          <p:nvPr/>
        </p:nvSpPr>
        <p:spPr>
          <a:xfrm>
            <a:off x="838200" y="4529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5789A02-93B0-1334-D18C-4ABF11CF3FE2}"/>
              </a:ext>
            </a:extLst>
          </p:cNvPr>
          <p:cNvSpPr txBox="1">
            <a:spLocks/>
          </p:cNvSpPr>
          <p:nvPr/>
        </p:nvSpPr>
        <p:spPr>
          <a:xfrm>
            <a:off x="838200" y="5631512"/>
            <a:ext cx="10515600" cy="236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Игра, которая полностью соответствует поставленной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232905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A500-9190-4B5A-2505-87B6677A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60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Интерфейс</a:t>
            </a:r>
            <a:endParaRPr lang="en-US" sz="5200" dirty="0"/>
          </a:p>
        </p:txBody>
      </p:sp>
      <p:pic>
        <p:nvPicPr>
          <p:cNvPr id="13" name="Рисунок 12" descr="Изображение выглядит как текст, снимок экрана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F93E42C-7CA0-DD67-CA5B-C5284406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0" y="1376106"/>
            <a:ext cx="7225294" cy="4985453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58A276-AB5A-76EB-B914-593586F0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23908" y="553959"/>
            <a:ext cx="3825465" cy="263957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BC7413FB-C509-194B-071B-3F75C5D7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232" y="3721988"/>
            <a:ext cx="3825141" cy="26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81108-FE5D-FBFD-FF67-D288B157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"/>
            <a:ext cx="10515600" cy="1325563"/>
          </a:xfrm>
        </p:spPr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7E5EA-70A2-B430-D7B2-67F144C4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90" y="1142494"/>
            <a:ext cx="10515600" cy="4351338"/>
          </a:xfrm>
        </p:spPr>
        <p:txBody>
          <a:bodyPr/>
          <a:lstStyle/>
          <a:p>
            <a:r>
              <a:rPr lang="ru-RU" dirty="0"/>
              <a:t>После завершения игры (поражение или выключение игры) вся статистика записывается в базу данных </a:t>
            </a:r>
            <a:r>
              <a:rPr lang="en-US" dirty="0"/>
              <a:t>SQLite</a:t>
            </a:r>
            <a:r>
              <a:rPr lang="ru-RU" dirty="0"/>
              <a:t>, а также статистика отображается в окне </a:t>
            </a:r>
            <a:r>
              <a:rPr lang="en-US" dirty="0"/>
              <a:t>Game Over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0B1E1-7D8F-40AB-2C1E-E8D908FB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29" y="2606836"/>
            <a:ext cx="5614023" cy="38678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5C8DF-3C51-C0A9-E871-977E72C5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46" y="2189042"/>
            <a:ext cx="1909909" cy="42856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5C41D7-98A0-E596-5C91-B0C09D3D4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005" y="426082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9BF8-285F-7019-3948-DD2CA876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01300-3A51-5DBF-79A4-6051CFCD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различных локаций и персонажей с разными эффектами</a:t>
            </a:r>
          </a:p>
          <a:p>
            <a:r>
              <a:rPr lang="ru-RU" dirty="0"/>
              <a:t>Смена локаций во время игры, как по уровням, расширение локаций</a:t>
            </a:r>
          </a:p>
          <a:p>
            <a:r>
              <a:rPr lang="ru-RU" dirty="0"/>
              <a:t>Сетевой режим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9A606-C781-1ED9-834E-C7CAC3A1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89" y="533615"/>
            <a:ext cx="752475" cy="619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278A32-67AB-771F-9B46-6E42E94E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14" y="3872345"/>
            <a:ext cx="714375" cy="1038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1BCBAB-2AD6-059A-47AD-531766C49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30" y="5015345"/>
            <a:ext cx="2000250" cy="76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EF1AFA-023E-43DF-F114-8222EAEE7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330" y="5687147"/>
            <a:ext cx="4762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5BCC4-B33C-8519-AD70-544C0CFD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B18BAD2-6D80-AAC2-9768-3C2C8788E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1" r="21280" b="-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5233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103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Guardian</vt:lpstr>
      <vt:lpstr>Задача</vt:lpstr>
      <vt:lpstr>Интерфейс</vt:lpstr>
      <vt:lpstr>Статистика</vt:lpstr>
      <vt:lpstr>Перспективы развития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</dc:title>
  <dc:creator>Александр Камендов</dc:creator>
  <cp:lastModifiedBy>Александр Камендов</cp:lastModifiedBy>
  <cp:revision>1</cp:revision>
  <dcterms:created xsi:type="dcterms:W3CDTF">2024-02-25T16:30:53Z</dcterms:created>
  <dcterms:modified xsi:type="dcterms:W3CDTF">2024-02-25T17:51:51Z</dcterms:modified>
</cp:coreProperties>
</file>