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D6629-70C6-DFF3-8920-421DB6275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D1EBA7-9EB0-93C4-16FB-5D00B28F5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95FE6-A418-9008-0518-60F5C704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9C590-22C0-999C-D0A6-DFC78E1A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BF58EC-9B28-2DA0-A238-D0E1F929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3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EBD8C-33F9-35D0-6BF3-79D025D9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14B608-5174-E4FA-409D-8C8C4F2D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DDF60-0239-DA4E-10E8-C6250437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DE053-135C-AB09-B367-C2596311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37B27-4E71-1F19-5D7F-D4A669F5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1A7024-57FC-CEE3-D6F5-E17FA7054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A7AF2E-39CB-2969-F797-8B59E6C2B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77BF8-5795-5012-A0B3-20132349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3C44C-8DEC-566B-E99F-A77C1EBC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8C181-DD42-E2BB-106B-B9F7B391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6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22763-F006-F6C4-E73E-EDBDABF6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4998C-FEB3-1136-9CC9-63D7EC30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F5C30-7D59-E81D-EE8E-7BED6A63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9F1BB9-F006-DC35-6AD1-0F2D8ACF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545209-4134-4E39-C7F5-705F1936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38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BDA42-8CFB-FFB5-89B9-812CB4FA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D3E52-B32D-4D23-7E21-9AE61458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0BA71-6C45-D448-B8F2-C994DB24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BD7B0-DCBD-A52E-EDDE-B3E036E1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07322-C782-CF60-628F-EB5E4CD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FDBCE-1552-994D-8BC8-A282D6B9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A522B-DB06-DA24-71E2-68A62730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26F8A2-DFF3-4C9B-6B88-7EA855A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180E64-EFEB-79F4-6458-F4E7B001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9B0A01-1925-8B52-66A8-863B6EA9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C436AC-BD31-EC26-3F5A-73278273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9D4EB-250F-0D55-ECED-6039F3E0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426B3B-4335-C32A-E301-67001D02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F1111A-522D-3285-A2D6-B357C7E5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645206-0437-2CD9-CEAB-39B40115E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187E6A-ED17-A160-7D3D-C30F8163D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36BCDA-57D3-8CF6-CF1F-2CCE6E54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B3AFE7-9308-E863-1875-555C49BA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76ACBE-0ACC-EA0D-7653-60662E74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8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281E7-5EF2-C1CB-F902-B128712B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C81C84-C858-59D9-4231-8E5DB971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84F3B7-A942-97F8-008E-6639ACE7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F1512E-FFCB-DB4A-0094-FD3EA17B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71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12B08C-7DE2-C90B-C515-12ECAAE1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4587A4-FB7C-3045-DC5B-B12D36E7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F415E2-20AB-960C-4E7A-460075DC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F578E-1424-0F33-2E08-3F1183BF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1B485-64C9-3FA5-111A-1408C4E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2B6470-BD05-2E20-DFB9-5C1B7CDD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0A5B77-6FF8-066D-9E99-23CF43F7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A87AB0-FBA4-3EA2-6DCA-216EE719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AA3887-6919-E8C2-A1CA-9B88B9F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4D70C-0884-83A6-50F8-39395EE8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F6F8C0-8635-90A9-4718-FB5EC437E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81A661-1632-0C07-8BAD-DD1EEDB85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AFAFFB-4735-A11D-3E2B-E6B6A71A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5F79EC-6FC6-DAD1-B47F-DC9E265F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CB0B69-E82F-7193-EADE-94FB6B04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52A72-513A-AB07-3F91-FA8CBC03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143AC-3634-3DD9-F731-CC6B85AE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5C6F6C-2F6B-6E84-F8CB-393D5EA3E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D8EE-D522-4FDF-92B0-C878B92F7D3D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7F2D1-37C4-3ADA-1BB5-AFB6CA79A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191F66-8496-518D-C92A-C5A33E6F0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3834-D4C3-4186-8F9B-F44B92DA1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C5F5D-7B49-60A7-7EF6-6DEA381CD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Receptus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FFD7E1-C0A7-22BA-0DDF-670575D0A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Камендов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26556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D49FD-F650-A5DE-C7FE-E2FFA8C4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/>
                </a:solidFill>
              </a:rPr>
              <a:t>Что представляет из себя проект и его цели</a:t>
            </a:r>
          </a:p>
        </p:txBody>
      </p:sp>
      <p:pic>
        <p:nvPicPr>
          <p:cNvPr id="7" name="Graphic 6" descr="В яблочко">
            <a:extLst>
              <a:ext uri="{FF2B5EF4-FFF2-40B4-BE49-F238E27FC236}">
                <a16:creationId xmlns:a16="http://schemas.microsoft.com/office/drawing/2014/main" id="{91A9265F-8E9B-1BD0-7501-4D38012F2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BF5D89E-13E1-25D4-CAE0-CB43881F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5928606" cy="3639289"/>
          </a:xfrm>
        </p:spPr>
        <p:txBody>
          <a:bodyPr anchor="ctr">
            <a:norm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Проблема</a:t>
            </a:r>
            <a:r>
              <a:rPr lang="en-US" sz="1400" dirty="0">
                <a:solidFill>
                  <a:schemeClr val="tx2"/>
                </a:solidFill>
              </a:rPr>
              <a:t>: </a:t>
            </a:r>
            <a:r>
              <a:rPr lang="ru-RU" sz="1400" dirty="0">
                <a:solidFill>
                  <a:schemeClr val="tx2"/>
                </a:solidFill>
              </a:rPr>
              <a:t>Создание проекта с использованием библиотеки </a:t>
            </a:r>
            <a:r>
              <a:rPr lang="ru-RU" sz="1400" dirty="0" err="1">
                <a:solidFill>
                  <a:schemeClr val="tx2"/>
                </a:solidFill>
              </a:rPr>
              <a:t>PyQt</a:t>
            </a:r>
            <a:r>
              <a:rPr lang="ru-RU" sz="1400" dirty="0">
                <a:solidFill>
                  <a:schemeClr val="tx2"/>
                </a:solidFill>
              </a:rPr>
              <a:t> для образовательной платформы </a:t>
            </a:r>
            <a:r>
              <a:rPr lang="ru-RU" sz="1400" dirty="0" err="1">
                <a:solidFill>
                  <a:schemeClr val="tx2"/>
                </a:solidFill>
              </a:rPr>
              <a:t>Яндекс.Лицей</a:t>
            </a:r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>
                <a:solidFill>
                  <a:schemeClr val="tx2"/>
                </a:solidFill>
              </a:rPr>
              <a:t>Цель</a:t>
            </a:r>
            <a:r>
              <a:rPr lang="en-US" sz="1400" dirty="0">
                <a:solidFill>
                  <a:schemeClr val="tx2"/>
                </a:solidFill>
              </a:rPr>
              <a:t>: </a:t>
            </a:r>
            <a:r>
              <a:rPr lang="ru-RU" sz="1400" dirty="0">
                <a:solidFill>
                  <a:schemeClr val="tx2"/>
                </a:solidFill>
              </a:rPr>
              <a:t>Изучение </a:t>
            </a:r>
            <a:r>
              <a:rPr lang="ru-RU" sz="1400" dirty="0" err="1">
                <a:solidFill>
                  <a:schemeClr val="tx2"/>
                </a:solidFill>
              </a:rPr>
              <a:t>Qt</a:t>
            </a:r>
            <a:r>
              <a:rPr lang="ru-RU" sz="1400" dirty="0">
                <a:solidFill>
                  <a:schemeClr val="tx2"/>
                </a:solidFill>
              </a:rPr>
              <a:t>, создание рабочего приложения-хранителя рецептов</a:t>
            </a:r>
          </a:p>
          <a:p>
            <a:r>
              <a:rPr lang="ru-RU" sz="1400" dirty="0">
                <a:solidFill>
                  <a:schemeClr val="tx2"/>
                </a:solidFill>
              </a:rPr>
              <a:t>Задачи</a:t>
            </a:r>
            <a:r>
              <a:rPr lang="en-US" sz="1400" dirty="0">
                <a:solidFill>
                  <a:schemeClr val="tx2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solidFill>
                  <a:schemeClr val="tx2"/>
                </a:solidFill>
              </a:rPr>
              <a:t>Продумывание работы приложения</a:t>
            </a:r>
            <a:endParaRPr lang="en-US" sz="1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solidFill>
                  <a:schemeClr val="tx2"/>
                </a:solidFill>
              </a:rPr>
              <a:t>Поиск и изучение необходимых виджетов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solidFill>
                  <a:schemeClr val="tx2"/>
                </a:solidFill>
              </a:rPr>
              <a:t>Создание </a:t>
            </a:r>
            <a:r>
              <a:rPr lang="ru-RU" sz="1400" dirty="0" err="1">
                <a:solidFill>
                  <a:schemeClr val="tx2"/>
                </a:solidFill>
              </a:rPr>
              <a:t>ui</a:t>
            </a:r>
            <a:r>
              <a:rPr lang="ru-RU" sz="1400" dirty="0">
                <a:solidFill>
                  <a:schemeClr val="tx2"/>
                </a:solidFill>
              </a:rPr>
              <a:t> файлов</a:t>
            </a:r>
            <a:endParaRPr lang="en-US" sz="1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solidFill>
                  <a:schemeClr val="tx2"/>
                </a:solidFill>
              </a:rPr>
              <a:t>Создание основного функционала приложения</a:t>
            </a:r>
            <a:endParaRPr lang="en-US" sz="14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solidFill>
                  <a:schemeClr val="tx2"/>
                </a:solidFill>
              </a:rPr>
              <a:t>Добавление баз данных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r>
              <a:rPr lang="ru-RU" sz="1400" dirty="0">
                <a:solidFill>
                  <a:schemeClr val="tx2"/>
                </a:solidFill>
              </a:rPr>
              <a:t>Результат</a:t>
            </a:r>
            <a:r>
              <a:rPr lang="en-US" sz="1400" dirty="0">
                <a:solidFill>
                  <a:schemeClr val="tx2"/>
                </a:solidFill>
              </a:rPr>
              <a:t>: </a:t>
            </a:r>
            <a:r>
              <a:rPr lang="ru-RU" sz="1400" dirty="0">
                <a:solidFill>
                  <a:schemeClr val="tx2"/>
                </a:solidFill>
              </a:rPr>
              <a:t>Приложение, соответствующее поставленной задачи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95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8BA58-BAED-34D5-84A2-557BB5DC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ru-RU" sz="4800"/>
              <a:t>Работа приложения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9629D-C1A8-3C1E-36A9-276568E5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Регистрация (логин и пароль). Логин для всех пользователей различен. Все данные </a:t>
            </a:r>
            <a:r>
              <a:rPr lang="ru-RU" sz="2000" dirty="0" err="1"/>
              <a:t>хэшируются</a:t>
            </a:r>
            <a:r>
              <a:rPr lang="ru-RU" sz="2000" dirty="0"/>
              <a:t>.</a:t>
            </a:r>
          </a:p>
          <a:p>
            <a:r>
              <a:rPr lang="ru-RU" sz="2000" dirty="0"/>
              <a:t>Главное меню</a:t>
            </a:r>
            <a:r>
              <a:rPr lang="en-US" sz="2000" dirty="0"/>
              <a:t>: </a:t>
            </a:r>
            <a:r>
              <a:rPr lang="ru-RU" sz="2000" dirty="0"/>
              <a:t>фильтры по категориям, обновить рецепты, добавить рецепт, удалить рецепт, поделиться (переслать) рецепт другому пользователя.</a:t>
            </a:r>
          </a:p>
        </p:txBody>
      </p:sp>
      <p:pic>
        <p:nvPicPr>
          <p:cNvPr id="7" name="Рисунок 6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A2074C9-B528-79A4-2C2E-578DA82A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6" y="2569464"/>
            <a:ext cx="5027067" cy="3678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436AD00-8204-AD30-44A3-CE6D00B2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89995"/>
            <a:ext cx="5468112" cy="3237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9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66A5C-C5F3-67EA-F096-FDFD5D44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069AE-AA28-7F47-63D8-C9660583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Перейдём к тестированию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90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109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Receptus</vt:lpstr>
      <vt:lpstr>Что представляет из себя проект и его цели</vt:lpstr>
      <vt:lpstr>Работа приложения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Receptus</dc:title>
  <dc:creator>Александр Камендов</dc:creator>
  <cp:lastModifiedBy>Александр Камендов</cp:lastModifiedBy>
  <cp:revision>1</cp:revision>
  <dcterms:created xsi:type="dcterms:W3CDTF">2023-11-30T17:12:10Z</dcterms:created>
  <dcterms:modified xsi:type="dcterms:W3CDTF">2023-11-30T17:51:31Z</dcterms:modified>
</cp:coreProperties>
</file>