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EC66C-0B1C-46FA-8AA0-8B0B440E1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00BBEE-74BA-4D22-80DC-B306CE544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40BE90-81DA-4989-9B71-5B9A16E5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B037-C9E1-4F80-B6FD-9163F9CAED2C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F83C26-7777-485F-A6E6-E231C0D2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E057E3-A185-4978-9FA4-6A1FE34E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AEA3-E969-45C5-925F-12C8EC60E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95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02AFD-6655-4D6C-A8C9-84BF06AA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E27478-219E-4B44-9F7B-A96C600F1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7C64BD-4645-4D47-8EA0-F2FFE93E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B037-C9E1-4F80-B6FD-9163F9CAED2C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6E9962-1916-4289-8EF4-056AED6E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B8268E-07AA-4B20-8191-836029BF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AEA3-E969-45C5-925F-12C8EC60E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15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83D5D2D-BF11-4BE8-A07F-55C5592E6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778361-B9FF-4E96-B1E6-0A0D6705D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09543F-827C-4A6D-9A3A-4C48E943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B037-C9E1-4F80-B6FD-9163F9CAED2C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FB6DB5-8109-4765-B75A-F1F93C90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704BCC-125E-43CE-B046-23C18AA6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AEA3-E969-45C5-925F-12C8EC60E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0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92150-D532-4C6D-A2FD-FDDD9E74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A71D0B-9E61-4AE9-891E-D18EA6F1A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EB3F3D-5111-499E-A4E6-48B74124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B037-C9E1-4F80-B6FD-9163F9CAED2C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91D40B-329E-4B9F-9644-5619FA1A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15B260-D8A5-4C8F-8B30-0C661CB5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AEA3-E969-45C5-925F-12C8EC60E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92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067AA-88A9-4260-88A7-6BE22433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4CCA37-A03C-47B7-9C60-2015EAD7F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B319FB-0C39-42D2-9C05-8EAEAD51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B037-C9E1-4F80-B6FD-9163F9CAED2C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BFBCB7-9AAD-43EB-AD31-570FFC0E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F9DA7C-3F1E-454E-AD9F-E63C2078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AEA3-E969-45C5-925F-12C8EC60E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3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0FF4E-7BD7-41FF-824D-6D92FA79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2CB066-CFD2-4F43-9FD3-B4075DC05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9867ED-E874-4B1E-B8C2-537831C9E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AD2E5F-F7B1-42CD-B2CA-24BBB5D3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B037-C9E1-4F80-B6FD-9163F9CAED2C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938B8C-2D41-4E32-B1E5-D5F89E28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F1A270-A494-478F-BA2E-036E0B79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AEA3-E969-45C5-925F-12C8EC60E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63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1D9229-B92F-4C9B-926B-6583B12A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8425FF-8116-46E8-A883-8877F2C91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D61A2B-11DC-4BBC-AAC4-A05860C00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18F17C-E91C-4FE8-939B-366A4CF96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66BAF25-BB78-4180-969E-1557B70BB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AFA4590-6CA3-4143-9CD5-F1B0A8A7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B037-C9E1-4F80-B6FD-9163F9CAED2C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16D26F-8B2D-4F6D-9409-B14DB4EA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49E1E3-A8B0-4FE8-A8A3-93FF16D2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AEA3-E969-45C5-925F-12C8EC60E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69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C3C06-20CC-48E9-B936-4E958F2B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2083691-6B58-4533-94C2-D5DCB8E2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B037-C9E1-4F80-B6FD-9163F9CAED2C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DB3DC9B-4FCC-4B97-987E-4B03A56B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A8D04E-7983-4EC9-9B1E-9815014B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AEA3-E969-45C5-925F-12C8EC60E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84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1BDFCD-62AE-4695-990A-EEC59710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B037-C9E1-4F80-B6FD-9163F9CAED2C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DD3F1AE-979A-4570-A959-124A5090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11118A-4120-4FBE-9581-861097C1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AEA3-E969-45C5-925F-12C8EC60E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07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BD827-71CB-44AC-AD0B-52F1A6A1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A54900-338A-4016-A352-4EB02AE01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AE0981-A11A-4900-81BD-0E61354A1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B1ABCD-B7E8-4AF6-86E8-8DE4863B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B037-C9E1-4F80-B6FD-9163F9CAED2C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81238D-8AD8-420F-8725-89DC880C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EF6919-7FF3-4A90-A6DF-083AEB89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AEA3-E969-45C5-925F-12C8EC60E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9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52EE8-5277-4A42-AC9F-C5F53F4A6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0BD11E5-D53C-412B-8D9C-3093CE39D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7FB4A6-1805-4E94-BFC4-8FBD036CD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E10F7A-EA52-412A-9A75-501D17EC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B037-C9E1-4F80-B6FD-9163F9CAED2C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6AA640-3488-4C19-AA14-708740F4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F199F7-59D2-4421-9313-B216ED67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AEA3-E969-45C5-925F-12C8EC60E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08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83EF0-E433-47E5-8763-EC6E6B33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F91D07-4F8D-40CD-A9E6-18A0FB992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99DA2-C79B-44AD-86DA-FBE2500E3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B037-C9E1-4F80-B6FD-9163F9CAED2C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95946B-3845-473E-992B-204643B55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5E20EE-E2C0-4E99-9E2F-837973E96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2AEA3-E969-45C5-925F-12C8EC60E2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01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419C8-21C5-496C-8E5A-1ECF0B1F6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20387E-6C1D-47DC-A133-76213DFDB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45D683-5428-4D9D-B379-80056F335B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3123" y="84842"/>
            <a:ext cx="12000320" cy="703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370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Acer</dc:creator>
  <cp:lastModifiedBy>Acer</cp:lastModifiedBy>
  <cp:revision>1</cp:revision>
  <dcterms:created xsi:type="dcterms:W3CDTF">2024-10-18T16:39:04Z</dcterms:created>
  <dcterms:modified xsi:type="dcterms:W3CDTF">2024-10-18T16:40:19Z</dcterms:modified>
</cp:coreProperties>
</file>