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62" r:id="rId7"/>
    <p:sldId id="259" r:id="rId8"/>
    <p:sldId id="260" r:id="rId9"/>
    <p:sldId id="261" r:id="rId10"/>
    <p:sldId id="263" r:id="rId11"/>
    <p:sldId id="264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FC1FC-2302-41C1-9E76-2BE3949A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CD9092-985C-4B09-902E-04DDFB48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54805-05B8-4502-9D5A-3DD6A72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610A8-A435-48C4-BF0E-29C8F71F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99ACC-3219-49C7-8DAB-27A277A1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8387A-7860-4293-9B0E-AF79174E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FBACB7-2942-4E8D-8E67-4CF06FBE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6A491-6498-4C5D-9D16-AE652A64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E659F-7D6D-4517-AF0D-D17B6512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E8931-502D-4D47-BA73-A0D6E8F8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1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F4C453-B571-4938-BCBD-9BEF82B60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A6BEAB-D554-40D8-A643-A39E2DB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2E7B4-4436-405F-906A-8F004143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66C3F3-1C0D-4022-97DD-CE0E089C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93B5A-16F8-4E26-A440-7E3B76CB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48AD4-2DA7-4C6C-B2FA-8E4EAB48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0AFD6-BF03-4386-9C4E-0AA107E5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A8CE4-C13F-47A0-8367-A2F0A34D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FC9C5-F9C8-4027-A289-EBACDD00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CB3108-3229-4F88-B703-2BE7E26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0DE94-A8F5-4CF3-900A-BA3D413B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61A7D-288D-42A5-88DC-6E9951D9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3B298-E83B-4B1F-884F-220CED9E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58214-882A-4080-8110-DBE0BB5B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A65A5-52AD-4A10-8623-552D2A73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D39A2-260F-42FA-972D-10FD83EB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DC84F-460B-4D2E-B69A-13E1A74C8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005471-FB94-426A-91D0-0524ABF3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252B75-FCD3-447B-B49C-AC18F54C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BFB4C0-9FE8-48DD-A366-E8EC3463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0F0489-CDE4-4279-99A9-B80E8619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0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CE0E0-FCF4-48EE-9E6D-FCD3E56A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37BD8-D540-4068-B15D-A7DFEF7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29955-7F97-4C64-AB2D-C6D9579F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340F02-6FD0-469B-B570-8048637C5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C39449-6CFB-40A0-B39A-02208444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AAC45D-B5A1-4D26-AC4F-098DFF62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B43299-7E16-4A04-983C-AAC55EF3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4C24C2-E7C0-4F19-B4EA-00D954D5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9A56B-9963-4974-B03D-C022BC2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F9833D-D51A-44C1-A3F3-8E77ACEF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5876A8-EB44-487D-9667-9A1A5055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E25E7D-0C48-4B97-9F5D-1EC2AE1F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2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59A029-4962-4CAA-AEDC-62D12C02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AD4B5F-CE4F-4A86-8242-1B02AE87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8320E-C416-4998-A350-ED945D1C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3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981DB-1DD1-44C8-972F-3B7CCF3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C6329-FC10-4976-B3DC-02805E69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11BE94-0386-40D2-BB19-8A90BD5D1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2CEAD9-4FAA-4909-9042-2E5322D7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6A3E6-A9C9-4FDB-88CB-47194C66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60809-6C7C-4705-9B22-24304D3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0B6F9-0157-4651-B609-BD07DBC6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75EBCD-F9F9-4C51-9353-0CF1AC3DA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98C792-9420-4DE8-998A-DC01D73A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4907C-4647-4E45-9F1E-921C9D8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FB3E5-0933-40EB-90CD-7C407049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E58E6-5778-4625-A1B7-0741EAE3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6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EBADE-9267-4D91-91AB-46E6E00E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B98A73-FE36-4A13-93E3-8C1F5A0C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075E9-56A3-4EC7-9982-68F1A6E99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FEAA-0DF6-4416-8CFA-DC0729ADDDF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6A377-DF6B-4671-85E3-8D7BB2ACC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24593-5CD6-474F-9C8F-1F8C6AAC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C2FB-3709-4E89-9EB0-3904FAC3A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19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9FC9-2F50-4605-853A-5FBAECA90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взвешенных ближайших соседей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E16C50-0916-41EE-BEC6-70FC5A90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066800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Казаринов Андрей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316 группа, кафедра МС, ВМК МГУ</a:t>
            </a:r>
          </a:p>
        </p:txBody>
      </p:sp>
    </p:spTree>
    <p:extLst>
      <p:ext uri="{BB962C8B-B14F-4D97-AF65-F5344CB8AC3E}">
        <p14:creationId xmlns:p14="http://schemas.microsoft.com/office/powerpoint/2010/main" val="169070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71D87-7E8C-4FE4-AC35-5E2AAC74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Метрики качества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AE8F2B-BA05-4335-B1B9-6C496D70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992111"/>
            <a:ext cx="7347537" cy="28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D0B5B-B3F4-481D-ADDB-DE3D7FF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Полученные результаты. Драма.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07D5DC-739F-482F-9B97-6D574EB6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6" y="1170546"/>
            <a:ext cx="6009939" cy="5048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03A4D-5FDA-4F30-83C4-FC569CBCBAD9}"/>
              </a:ext>
            </a:extLst>
          </p:cNvPr>
          <p:cNvSpPr txBox="1"/>
          <p:nvPr/>
        </p:nvSpPr>
        <p:spPr>
          <a:xfrm>
            <a:off x="5257800" y="544676"/>
            <a:ext cx="5944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Этап 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705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DE9E1-7EA7-44F5-A726-11C726B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Полученные результаты. Драма.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C06CD-E5B6-4713-97EF-1E4E4E13F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5" y="2993572"/>
            <a:ext cx="4613355" cy="3036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C1418-093E-44E3-8FCC-17B82CC3593A}"/>
              </a:ext>
            </a:extLst>
          </p:cNvPr>
          <p:cNvSpPr txBox="1"/>
          <p:nvPr/>
        </p:nvSpPr>
        <p:spPr>
          <a:xfrm>
            <a:off x="4619627" y="13502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ea typeface="+mj-ea"/>
                <a:cs typeface="+mj-cs"/>
              </a:rPr>
              <a:t>Этап 1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0692B8-473E-40D2-9307-E3064F7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44" y="2079171"/>
            <a:ext cx="6151517" cy="41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03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CCEB-9339-49FC-AE31-6E4E15E3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 kern="12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Полученные результаты. Драма.</a:t>
            </a:r>
            <a:endParaRPr lang="ru-RU" sz="3200">
              <a:solidFill>
                <a:srgbClr val="FFFFFF"/>
              </a:solidFill>
            </a:endParaRP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11573E-48E2-4D83-80EC-FFB159D5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88" y="1356736"/>
            <a:ext cx="7347537" cy="2957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2439F3-0DE1-44CA-95CE-7622A6836040}"/>
              </a:ext>
            </a:extLst>
          </p:cNvPr>
          <p:cNvSpPr txBox="1"/>
          <p:nvPr/>
        </p:nvSpPr>
        <p:spPr>
          <a:xfrm>
            <a:off x="4305904" y="494367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Время</a:t>
            </a:r>
          </a:p>
          <a:p>
            <a:endParaRPr lang="ru-RU" dirty="0">
              <a:solidFill>
                <a:srgbClr val="000000"/>
              </a:solidFill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Этап 0: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 ~50 </a:t>
            </a:r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минут</a:t>
            </a:r>
          </a:p>
          <a:p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Этап 1: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~</a:t>
            </a:r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2.5 часа</a:t>
            </a:r>
          </a:p>
          <a:p>
            <a:r>
              <a:rPr lang="ru-RU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Этап 2:  1 мин 26 сек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040EC-7E15-4C31-89F2-CF035777227F}"/>
              </a:ext>
            </a:extLst>
          </p:cNvPr>
          <p:cNvSpPr txBox="1"/>
          <p:nvPr/>
        </p:nvSpPr>
        <p:spPr>
          <a:xfrm>
            <a:off x="4832056" y="6849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ea typeface="+mj-ea"/>
                <a:cs typeface="+mj-cs"/>
              </a:rPr>
              <a:t>Этап 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7047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91CA2-B6B6-469F-B2ED-E52206A6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Пример. Драма.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47F7D4-F6E6-454E-813D-54DB169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33" y="2343718"/>
            <a:ext cx="7347537" cy="36737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E78E02-3442-4D06-8800-2924D8C8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790" y="762000"/>
            <a:ext cx="7216419" cy="9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1D2615-83E5-4F8A-83A6-0555C5C0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0" y="171162"/>
            <a:ext cx="3705224" cy="237114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классификации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D70B13F-3F86-4C90-AFAD-37DE1F1E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879334"/>
            <a:ext cx="7347537" cy="31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2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DD76-07BC-441A-ABD2-A474A542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58248"/>
            <a:ext cx="3962400" cy="237114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FFFF"/>
                </a:solidFill>
              </a:rPr>
              <a:t>Математическое обоснование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273930-4AD3-41BD-948C-61050F58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21440"/>
            <a:ext cx="7347537" cy="52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23092-8F6E-4B7F-8488-F86422B9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85" y="290905"/>
            <a:ext cx="2840182" cy="23711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32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</a:t>
            </a:r>
            <a:r>
              <a:rPr lang="en-US" sz="32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</a:t>
            </a:r>
            <a:endParaRPr lang="en-US" sz="32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1C0024-C7F0-4EF7-8610-5A577038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750499"/>
            <a:ext cx="7347537" cy="53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17C6B-B391-4160-8D8A-F8BD94D4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</a:t>
            </a:r>
            <a:r>
              <a:rPr lang="en-US" sz="27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введения</a:t>
            </a:r>
            <a:r>
              <a:rPr lang="en-US" sz="27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весов</a:t>
            </a:r>
            <a:r>
              <a:rPr lang="en-US" sz="27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</a:t>
            </a:r>
            <a:endParaRPr lang="en-US" sz="27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82A867-86D6-41CD-B69F-9C16BC14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10079"/>
            <a:ext cx="7347537" cy="52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54881-D81D-4818-A72A-27C836B5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A96C40-E442-493A-8008-B18E670A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2165533"/>
            <a:ext cx="7347537" cy="25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8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67A013-C2C9-4DB5-8E2B-443A3C26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3" y="453797"/>
            <a:ext cx="7090682" cy="273484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EF83DB-F02E-4AFD-849A-3ED384DC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2" y="3323805"/>
            <a:ext cx="10345511" cy="3400427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ECB2536-2271-4A01-A588-C4F7C43B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Описание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>
                <a:solidFill>
                  <a:srgbClr val="FFFFFF"/>
                </a:solidFill>
              </a:rPr>
              <a:t>данных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5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5589F-5187-47A3-9E05-B8F1148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225591"/>
            <a:ext cx="2840182" cy="23711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Выбор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параметров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644A1-4F02-457E-8C75-692E1CA729FA}"/>
              </a:ext>
            </a:extLst>
          </p:cNvPr>
          <p:cNvSpPr txBox="1"/>
          <p:nvPr/>
        </p:nvSpPr>
        <p:spPr>
          <a:xfrm>
            <a:off x="4484915" y="3167744"/>
            <a:ext cx="6868886" cy="3115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7EF649-9253-43C1-BF9E-63BDC5E8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5129816"/>
            <a:ext cx="9867900" cy="9620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E5788-D1E8-478C-807F-B00161AD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31" y="574834"/>
            <a:ext cx="7554461" cy="39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5D6AC-80CB-41DE-ADEE-AD4EFD11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ru-RU" sz="3200">
                <a:solidFill>
                  <a:srgbClr val="FFFFFF"/>
                </a:solidFill>
              </a:rPr>
              <a:t>Описание алгоритма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90016-FBF8-4EEB-95CC-E76B0F2E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58" y="640080"/>
            <a:ext cx="690948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8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83</Words>
  <Application>Microsoft Office PowerPoint</Application>
  <PresentationFormat>Широкоэкранный</PresentationFormat>
  <Paragraphs>24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Метод k взвешенных ближайших соседей</vt:lpstr>
      <vt:lpstr>Задача классификации</vt:lpstr>
      <vt:lpstr>Математическое обоснование</vt:lpstr>
      <vt:lpstr>Метод k ближайших соседей</vt:lpstr>
      <vt:lpstr>Способы введения весов для соседей</vt:lpstr>
      <vt:lpstr>Постановка задачи</vt:lpstr>
      <vt:lpstr>Описание данных</vt:lpstr>
      <vt:lpstr>Выбор параметров</vt:lpstr>
      <vt:lpstr>Описание алгоритма</vt:lpstr>
      <vt:lpstr>Метрики качества</vt:lpstr>
      <vt:lpstr>Полученные результаты. Драма.</vt:lpstr>
      <vt:lpstr>Полученные результаты. Драма.</vt:lpstr>
      <vt:lpstr>Полученные результаты. Драма.</vt:lpstr>
      <vt:lpstr>Пример. Драма.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k взвешенных ближайших соседей</dc:title>
  <dc:creator>Андрей Казаринов</dc:creator>
  <cp:lastModifiedBy>Андрей Казаринов</cp:lastModifiedBy>
  <cp:revision>43</cp:revision>
  <dcterms:created xsi:type="dcterms:W3CDTF">2021-10-19T16:25:16Z</dcterms:created>
  <dcterms:modified xsi:type="dcterms:W3CDTF">2021-11-22T09:39:08Z</dcterms:modified>
</cp:coreProperties>
</file>