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43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01F7E1-700B-98AE-1CF8-87683ED45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873AE74-22A7-1D09-1D02-68D9A2B0D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281A6C-6B65-0696-8C30-0A751E6B6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8A932-3287-48FA-B3E5-DC1D153A4056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8DCA4F-D713-B32E-AC52-FDAB194D0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B7E930-8D00-477B-D75E-8B9F2E195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1423E-FB79-44F8-BEB8-E0CD462A5D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2083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B4A317-6E44-FC56-7477-95821AF7A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A12A708-BAA5-6E2D-21F4-2F7C12ECB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CE49C3-97A2-0230-A356-909137482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8A932-3287-48FA-B3E5-DC1D153A4056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7E3C60-EEC4-96DE-A910-2FBC14BE1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513982-D2C0-4211-235C-CEAB3B32F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1423E-FB79-44F8-BEB8-E0CD462A5D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629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7309ED2-087D-EB0D-B3D8-571136100C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2519D35-411C-EDDA-E395-EA2CC0246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AB6832-7C33-9C71-16DF-B0C1477DC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8A932-3287-48FA-B3E5-DC1D153A4056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FD2B9F-8E52-257B-BC75-40C562FD1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DF36B5-E632-A8B4-B5C0-6E284D39E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1423E-FB79-44F8-BEB8-E0CD462A5D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50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51458D-1975-8AE8-0F3F-F11EBF83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416028-E22B-A009-2054-B2619D6B7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A19081-7057-2E8D-DD29-F3E03D081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8A932-3287-48FA-B3E5-DC1D153A4056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1C244A-8970-C162-D0F2-CFAA0FBA7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77E834-CFA5-071A-783F-2B2E88577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1423E-FB79-44F8-BEB8-E0CD462A5D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800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CB7EE9-E835-7D47-A4A3-8F1E1B261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E0933A-79FB-E5EA-3F30-ACB14EEAE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9286BB-F3BE-5A5A-AADB-626070C71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8A932-3287-48FA-B3E5-DC1D153A4056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E784CF-E643-98EF-C14A-50F68C572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06CF31-8ABB-2D89-B3A0-76B7438A8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1423E-FB79-44F8-BEB8-E0CD462A5D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7862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7DDB40-176F-B5D0-45FE-82099896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D9FA0E-5412-9710-B496-2561A9744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CC1C615-D78A-494E-7DAD-EFEC0B27C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D48058-E0FC-FFB1-8E17-F9B5BCDA5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8A932-3287-48FA-B3E5-DC1D153A4056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25B4BF-74C7-95FC-8C85-BA3EBB6CF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E98191-10FE-3E3E-828F-367021FDC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1423E-FB79-44F8-BEB8-E0CD462A5D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5944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143D18-A36E-C490-A4E5-6C675B7EC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B9114B-5048-CE69-8133-07C37ECEF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F91426A-6319-0A14-411F-831DDBACC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0882FAA-CCA8-C5C1-EBFD-BFDFBBD3E2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47E519E-2E8F-FA64-20E3-014492684E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AA1F027-EBD7-9FFB-0E69-18470D82B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8A932-3287-48FA-B3E5-DC1D153A4056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7931801-B3C2-D5F3-165D-B27A3DDAC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EE701AF-B8FA-197D-F4A6-5714F9A5C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1423E-FB79-44F8-BEB8-E0CD462A5D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2740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0E6D5D-9DBF-EC01-84C1-8AF826FF2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7146177-C90C-FF25-EA75-85E70A39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8A932-3287-48FA-B3E5-DC1D153A4056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FD17EE5-8AD0-43B8-1D2A-71682038F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8CD7D46-4357-F290-8E77-DDD1B147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1423E-FB79-44F8-BEB8-E0CD462A5D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3921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9FB878A-BEAE-44FC-7025-9286875B5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8A932-3287-48FA-B3E5-DC1D153A4056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E3CBFAA-1340-D3E2-368A-DD8146E30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4114EE7-7A01-D3D5-4EBE-567EDDF74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1423E-FB79-44F8-BEB8-E0CD462A5D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890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9811A-2FC4-5616-2B14-D98985CEC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CDAC6E-BF03-197F-E5CA-44FE3F01E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2CCFC91-AE85-3440-409D-E38F69DC9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9BA24D-D5E9-509A-5405-1DAC70E57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8A932-3287-48FA-B3E5-DC1D153A4056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BFCB7E4-88EE-66B7-1509-78DD02B8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18341F5-A967-B4B5-061D-7C29D7A53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1423E-FB79-44F8-BEB8-E0CD462A5D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31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87ACF8-3128-6284-702B-7746A33A9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870492C-8075-D552-68FC-1FA7DBF53C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E49F8A2-CDC8-46AA-A8B5-54D2B6056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AB89D3C-CD18-F462-B3A9-91E4FE95C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8A932-3287-48FA-B3E5-DC1D153A4056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9BA6C7E-8E2B-1003-C8B6-40CAE43FC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AA136A-5C32-4BE7-CD00-C29CF305F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1423E-FB79-44F8-BEB8-E0CD462A5D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6214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DF9090-F432-1FD9-BF7E-9687E56E5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03A36D6-985B-73EA-6810-02A19A116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85A9B2-79CE-BF5B-EA83-1A8C78A94E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8A932-3287-48FA-B3E5-DC1D153A4056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8B10A5-6138-F96F-F917-354D2DB0D2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26BFFA-BC21-1997-FB28-E50D0CFA38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1423E-FB79-44F8-BEB8-E0CD462A5D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171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8C2889-FA9A-92B6-C428-75DBA6C5324A}"/>
              </a:ext>
            </a:extLst>
          </p:cNvPr>
          <p:cNvSpPr txBox="1"/>
          <p:nvPr/>
        </p:nvSpPr>
        <p:spPr>
          <a:xfrm>
            <a:off x="541176" y="2183362"/>
            <a:ext cx="13465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/>
              <a:t>Презентация игры «Точный выстрел»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EFC311-3B7F-3BF2-7D83-A2498D76BC84}"/>
              </a:ext>
            </a:extLst>
          </p:cNvPr>
          <p:cNvSpPr txBox="1"/>
          <p:nvPr/>
        </p:nvSpPr>
        <p:spPr>
          <a:xfrm>
            <a:off x="8598938" y="6307494"/>
            <a:ext cx="334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Подготовил Кильдюшов Андрей</a:t>
            </a:r>
          </a:p>
        </p:txBody>
      </p:sp>
    </p:spTree>
    <p:extLst>
      <p:ext uri="{BB962C8B-B14F-4D97-AF65-F5344CB8AC3E}">
        <p14:creationId xmlns:p14="http://schemas.microsoft.com/office/powerpoint/2010/main" val="458321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0091C5-3A11-A64A-919D-964422BDBE13}"/>
              </a:ext>
            </a:extLst>
          </p:cNvPr>
          <p:cNvSpPr txBox="1"/>
          <p:nvPr/>
        </p:nvSpPr>
        <p:spPr>
          <a:xfrm>
            <a:off x="3592750" y="247384"/>
            <a:ext cx="500649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800" b="1" dirty="0"/>
              <a:t>Суть игры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6E8C07-AA7A-09E6-38EB-C9E20994DF07}"/>
              </a:ext>
            </a:extLst>
          </p:cNvPr>
          <p:cNvSpPr txBox="1"/>
          <p:nvPr/>
        </p:nvSpPr>
        <p:spPr>
          <a:xfrm>
            <a:off x="2065495" y="2612574"/>
            <a:ext cx="806100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dirty="0"/>
              <a:t>Игроку нужно будет целиться из пушки и попадать в мишени</a:t>
            </a:r>
          </a:p>
        </p:txBody>
      </p:sp>
    </p:spTree>
    <p:extLst>
      <p:ext uri="{BB962C8B-B14F-4D97-AF65-F5344CB8AC3E}">
        <p14:creationId xmlns:p14="http://schemas.microsoft.com/office/powerpoint/2010/main" val="2441726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5AE265-73A0-C241-ABB4-5EFF117DF3A7}"/>
              </a:ext>
            </a:extLst>
          </p:cNvPr>
          <p:cNvSpPr txBox="1"/>
          <p:nvPr/>
        </p:nvSpPr>
        <p:spPr>
          <a:xfrm>
            <a:off x="2949986" y="0"/>
            <a:ext cx="589392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b="1" dirty="0"/>
              <a:t>Стартовое окно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6F545E-D541-368D-7661-DB028E24C56F}"/>
              </a:ext>
            </a:extLst>
          </p:cNvPr>
          <p:cNvSpPr txBox="1"/>
          <p:nvPr/>
        </p:nvSpPr>
        <p:spPr>
          <a:xfrm>
            <a:off x="256097" y="2375384"/>
            <a:ext cx="57154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/>
              <a:t>Игроку выводятся правила игры и объясняется схема управления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9B3BEE-7BAA-A769-4FD3-28A7E1AD1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35628"/>
            <a:ext cx="5953956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435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912761-CB6F-0059-8131-AF45F642E018}"/>
              </a:ext>
            </a:extLst>
          </p:cNvPr>
          <p:cNvSpPr txBox="1"/>
          <p:nvPr/>
        </p:nvSpPr>
        <p:spPr>
          <a:xfrm>
            <a:off x="2502708" y="65314"/>
            <a:ext cx="71865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b="1" dirty="0"/>
              <a:t>Окно выбора уровня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85683A2-80FF-9166-2077-346B0EB27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776" y="3848490"/>
            <a:ext cx="7135221" cy="27626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2ECAE6-EA6D-062E-8243-85F441D1F400}"/>
              </a:ext>
            </a:extLst>
          </p:cNvPr>
          <p:cNvSpPr txBox="1"/>
          <p:nvPr/>
        </p:nvSpPr>
        <p:spPr>
          <a:xfrm>
            <a:off x="744763" y="1454223"/>
            <a:ext cx="1070247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/>
              <a:t>Игра предлагает выбрать один из уровней и сообщает, что уровни располагаются в порядке возрастания своей сложности</a:t>
            </a:r>
          </a:p>
        </p:txBody>
      </p:sp>
    </p:spTree>
    <p:extLst>
      <p:ext uri="{BB962C8B-B14F-4D97-AF65-F5344CB8AC3E}">
        <p14:creationId xmlns:p14="http://schemas.microsoft.com/office/powerpoint/2010/main" val="724400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593AB6-C130-B58B-4C2C-BCEE713DC975}"/>
              </a:ext>
            </a:extLst>
          </p:cNvPr>
          <p:cNvSpPr txBox="1"/>
          <p:nvPr/>
        </p:nvSpPr>
        <p:spPr>
          <a:xfrm>
            <a:off x="3711373" y="0"/>
            <a:ext cx="47692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b="1" dirty="0"/>
              <a:t>Игровое окно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32ACB7A-250E-3AC8-FCE3-F0C2F2BC2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551" y="2052735"/>
            <a:ext cx="6459065" cy="40401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E69893-97D6-47A1-4C7B-D32A054376CF}"/>
              </a:ext>
            </a:extLst>
          </p:cNvPr>
          <p:cNvSpPr txBox="1"/>
          <p:nvPr/>
        </p:nvSpPr>
        <p:spPr>
          <a:xfrm>
            <a:off x="326572" y="1104391"/>
            <a:ext cx="422676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Игроку открывается сам игровой</a:t>
            </a:r>
          </a:p>
          <a:p>
            <a:r>
              <a:rPr lang="ru-RU" sz="3600" dirty="0"/>
              <a:t>процесс. Для удобства прицеливания красной линией отображается приблизительный вектор полёт снаряда</a:t>
            </a:r>
          </a:p>
        </p:txBody>
      </p:sp>
    </p:spTree>
    <p:extLst>
      <p:ext uri="{BB962C8B-B14F-4D97-AF65-F5344CB8AC3E}">
        <p14:creationId xmlns:p14="http://schemas.microsoft.com/office/powerpoint/2010/main" val="1845294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91A540-9D0F-048F-3BFD-C140ED889DBF}"/>
              </a:ext>
            </a:extLst>
          </p:cNvPr>
          <p:cNvSpPr txBox="1"/>
          <p:nvPr/>
        </p:nvSpPr>
        <p:spPr>
          <a:xfrm>
            <a:off x="3735514" y="-107102"/>
            <a:ext cx="47209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/>
              <a:t>Конечное окно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EF5772-251E-AC55-E546-BD953C928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879" y="1651518"/>
            <a:ext cx="5104051" cy="42346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35581C-BE22-01AD-282D-B732088E3D95}"/>
              </a:ext>
            </a:extLst>
          </p:cNvPr>
          <p:cNvSpPr txBox="1"/>
          <p:nvPr/>
        </p:nvSpPr>
        <p:spPr>
          <a:xfrm>
            <a:off x="410548" y="704260"/>
            <a:ext cx="568545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Открывается после того как игрок израсходует весь боезапас.</a:t>
            </a:r>
          </a:p>
          <a:p>
            <a:r>
              <a:rPr lang="ru-RU" sz="3200" dirty="0"/>
              <a:t>В окне выводится количество попаданий и лучший результат прохождения уровня.</a:t>
            </a:r>
          </a:p>
          <a:p>
            <a:r>
              <a:rPr lang="ru-RU" sz="3200" dirty="0"/>
              <a:t>Если игрок хочет продолжить играть, то он может нажать на пробел, чтобы вернуться к выбору уровня. Для завершения работы игры нужно просто закрыть окна.</a:t>
            </a:r>
          </a:p>
          <a:p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257192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DC91E4-BB99-EB89-83FD-5F0CBE7AD1A4}"/>
              </a:ext>
            </a:extLst>
          </p:cNvPr>
          <p:cNvSpPr txBox="1"/>
          <p:nvPr/>
        </p:nvSpPr>
        <p:spPr>
          <a:xfrm>
            <a:off x="1632857" y="261257"/>
            <a:ext cx="97811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/>
              <a:t>Для создания игры использовались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EDE36D-D354-8E11-A0DB-26B2C9FB3B9F}"/>
              </a:ext>
            </a:extLst>
          </p:cNvPr>
          <p:cNvSpPr txBox="1"/>
          <p:nvPr/>
        </p:nvSpPr>
        <p:spPr>
          <a:xfrm>
            <a:off x="643812" y="2006082"/>
            <a:ext cx="1143389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dirty="0"/>
              <a:t>Библиотека </a:t>
            </a:r>
            <a:r>
              <a:rPr lang="en-US" sz="6000" dirty="0" err="1"/>
              <a:t>pygame</a:t>
            </a:r>
            <a:endParaRPr lang="en-US" sz="6000" dirty="0"/>
          </a:p>
          <a:p>
            <a:r>
              <a:rPr lang="ru-RU" sz="6000" dirty="0"/>
              <a:t>Библиотека</a:t>
            </a:r>
            <a:r>
              <a:rPr lang="en-US" sz="6000" dirty="0"/>
              <a:t> </a:t>
            </a:r>
            <a:r>
              <a:rPr lang="en-US" sz="6000" dirty="0" err="1"/>
              <a:t>os</a:t>
            </a:r>
            <a:endParaRPr lang="en-US" sz="6000" dirty="0"/>
          </a:p>
          <a:p>
            <a:r>
              <a:rPr lang="ru-RU" sz="6000" dirty="0"/>
              <a:t>Метод </a:t>
            </a:r>
            <a:r>
              <a:rPr lang="en-US" sz="6000" dirty="0" err="1"/>
              <a:t>randint</a:t>
            </a:r>
            <a:r>
              <a:rPr lang="ru-RU" sz="6000" dirty="0"/>
              <a:t> библиотеки </a:t>
            </a:r>
            <a:r>
              <a:rPr lang="en-US" sz="6000" dirty="0"/>
              <a:t>random</a:t>
            </a:r>
          </a:p>
          <a:p>
            <a:r>
              <a:rPr lang="ru-RU" sz="6000" dirty="0"/>
              <a:t>Библиотека </a:t>
            </a:r>
            <a:r>
              <a:rPr lang="en-US" sz="6000" dirty="0"/>
              <a:t>sys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147499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196DDE-B102-8564-F2F2-DD94660B4D61}"/>
              </a:ext>
            </a:extLst>
          </p:cNvPr>
          <p:cNvSpPr txBox="1"/>
          <p:nvPr/>
        </p:nvSpPr>
        <p:spPr>
          <a:xfrm>
            <a:off x="2445224" y="0"/>
            <a:ext cx="73015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b="1" dirty="0"/>
              <a:t>Над чем поработать?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C39778-A809-7801-DF1B-BE54A61CEDA8}"/>
              </a:ext>
            </a:extLst>
          </p:cNvPr>
          <p:cNvSpPr txBox="1"/>
          <p:nvPr/>
        </p:nvSpPr>
        <p:spPr>
          <a:xfrm>
            <a:off x="420076" y="1258461"/>
            <a:ext cx="115481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Можно добавить больше уровней, в которых мишени будут подвижней и в них будет ещё труднее попасть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2CB460-EAF1-63FE-424B-EAD0D10DD94B}"/>
              </a:ext>
            </a:extLst>
          </p:cNvPr>
          <p:cNvSpPr txBox="1"/>
          <p:nvPr/>
        </p:nvSpPr>
        <p:spPr>
          <a:xfrm>
            <a:off x="420076" y="2828835"/>
            <a:ext cx="12488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Можно продумать баллистику и сделать полёт снарядов не прямолинейным, а параболическим.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CFD384-9C3A-5B05-FB37-B410A8960438}"/>
              </a:ext>
            </a:extLst>
          </p:cNvPr>
          <p:cNvSpPr txBox="1"/>
          <p:nvPr/>
        </p:nvSpPr>
        <p:spPr>
          <a:xfrm>
            <a:off x="420076" y="4664496"/>
            <a:ext cx="9291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Можно добавить различных эффектов</a:t>
            </a:r>
            <a:r>
              <a:rPr lang="en-US" sz="3600" dirty="0"/>
              <a:t>: </a:t>
            </a:r>
            <a:r>
              <a:rPr lang="ru-RU" sz="3600" dirty="0"/>
              <a:t>взрыв мишени, дым после выстрела</a:t>
            </a:r>
          </a:p>
        </p:txBody>
      </p:sp>
    </p:spTree>
    <p:extLst>
      <p:ext uri="{BB962C8B-B14F-4D97-AF65-F5344CB8AC3E}">
        <p14:creationId xmlns:p14="http://schemas.microsoft.com/office/powerpoint/2010/main" val="1617471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80DB6C-FCE8-1EE3-CDA9-B28765D0E47B}"/>
              </a:ext>
            </a:extLst>
          </p:cNvPr>
          <p:cNvSpPr txBox="1"/>
          <p:nvPr/>
        </p:nvSpPr>
        <p:spPr>
          <a:xfrm>
            <a:off x="322403" y="2644170"/>
            <a:ext cx="117423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600" b="1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6378574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Индикатор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Words>181</Words>
  <Application>Microsoft Office PowerPoint</Application>
  <PresentationFormat>Широкоэкранный</PresentationFormat>
  <Paragraphs>25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Андрей Кильдюшов</dc:creator>
  <cp:lastModifiedBy>Андрей Кильдюшов</cp:lastModifiedBy>
  <cp:revision>1</cp:revision>
  <dcterms:created xsi:type="dcterms:W3CDTF">2024-01-19T10:35:17Z</dcterms:created>
  <dcterms:modified xsi:type="dcterms:W3CDTF">2024-01-19T12:24:37Z</dcterms:modified>
</cp:coreProperties>
</file>