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93" r:id="rId2"/>
    <p:sldId id="294" r:id="rId3"/>
    <p:sldId id="298" r:id="rId4"/>
    <p:sldId id="278" r:id="rId5"/>
    <p:sldId id="280" r:id="rId6"/>
    <p:sldId id="281" r:id="rId7"/>
    <p:sldId id="283" r:id="rId8"/>
    <p:sldId id="288" r:id="rId9"/>
    <p:sldId id="291" r:id="rId10"/>
    <p:sldId id="29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e786acb0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e786acb0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Зачем пересоздаем при поворотах ( ресурсы, смена конфига и т.д. 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что делать в каждом колбеке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setContentView - onCreate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события парные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/>
              <a:t>накинуть про отписку в onPause - зачем ( лики )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f6d1c5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f6d1c5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B993C-2AE6-4E2B-9933-67F83FEC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андроид</a:t>
            </a:r>
          </a:p>
        </p:txBody>
      </p:sp>
    </p:spTree>
    <p:extLst>
      <p:ext uri="{BB962C8B-B14F-4D97-AF65-F5344CB8AC3E}">
        <p14:creationId xmlns:p14="http://schemas.microsoft.com/office/powerpoint/2010/main" val="24714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6D245-08C9-4892-BEE1-B5A36FEC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5F746C-A606-4F71-B871-598408BF4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Навигация на </a:t>
            </a:r>
            <a:r>
              <a:rPr lang="ru-RU" dirty="0" err="1">
                <a:solidFill>
                  <a:schemeClr val="tx1"/>
                </a:solidFill>
              </a:rPr>
              <a:t>активити</a:t>
            </a:r>
            <a:r>
              <a:rPr lang="ru-RU" dirty="0">
                <a:solidFill>
                  <a:schemeClr val="tx1"/>
                </a:solidFill>
              </a:rPr>
              <a:t> и фрагментах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A-&gt;B→C→A(бек с A выход из приложения, а не возврат к C)</a:t>
            </a:r>
          </a:p>
          <a:p>
            <a:r>
              <a:rPr lang="ru-RU" dirty="0">
                <a:solidFill>
                  <a:schemeClr val="tx1"/>
                </a:solidFill>
              </a:rPr>
              <a:t>Сервис считающий в </a:t>
            </a:r>
            <a:r>
              <a:rPr lang="ru-RU" dirty="0" err="1">
                <a:solidFill>
                  <a:schemeClr val="tx1"/>
                </a:solidFill>
              </a:rPr>
              <a:t>бекграунд</a:t>
            </a:r>
            <a:r>
              <a:rPr lang="ru-RU" dirty="0">
                <a:solidFill>
                  <a:schemeClr val="tx1"/>
                </a:solidFill>
              </a:rPr>
              <a:t> потоке данные и выдающий результат в </a:t>
            </a:r>
            <a:r>
              <a:rPr lang="ru-RU" dirty="0" err="1">
                <a:solidFill>
                  <a:schemeClr val="tx1"/>
                </a:solidFill>
              </a:rPr>
              <a:t>активити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Получение телефонной книги через </a:t>
            </a:r>
            <a:r>
              <a:rPr lang="ru-RU" dirty="0" err="1">
                <a:solidFill>
                  <a:schemeClr val="tx1"/>
                </a:solidFill>
              </a:rPr>
              <a:t>content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provider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1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1A44823-6D01-4499-B571-A66526132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27534"/>
            <a:ext cx="8520600" cy="41573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structure</a:t>
            </a:r>
          </a:p>
          <a:p>
            <a:r>
              <a:rPr lang="en-US" dirty="0">
                <a:solidFill>
                  <a:schemeClr val="tx1"/>
                </a:solidFill>
              </a:rPr>
              <a:t>Manifest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Application</a:t>
            </a:r>
          </a:p>
          <a:p>
            <a:r>
              <a:rPr lang="en-US" dirty="0">
                <a:solidFill>
                  <a:schemeClr val="tx1"/>
                </a:solidFill>
              </a:rPr>
              <a:t>Activity </a:t>
            </a:r>
          </a:p>
          <a:p>
            <a:r>
              <a:rPr lang="en-US" dirty="0">
                <a:solidFill>
                  <a:schemeClr val="tx1"/>
                </a:solidFill>
              </a:rPr>
              <a:t>Intent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Fragment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Service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Content Provider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Broadcast Receiver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69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1B4DFEC-9FD9-4749-AE95-71D326A7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манифеста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183C5BB-8B7F-4C19-A2CE-5F9B11BFE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Имя пакета</a:t>
            </a:r>
          </a:p>
          <a:p>
            <a:r>
              <a:rPr lang="ru-RU" dirty="0">
                <a:solidFill>
                  <a:schemeClr val="tx1"/>
                </a:solidFill>
              </a:rPr>
              <a:t>Перечисление компонентов приложения</a:t>
            </a:r>
          </a:p>
          <a:p>
            <a:r>
              <a:rPr lang="ru-RU" dirty="0">
                <a:solidFill>
                  <a:schemeClr val="tx1"/>
                </a:solidFill>
              </a:rPr>
              <a:t>Разрешения нужные приложению</a:t>
            </a:r>
          </a:p>
          <a:p>
            <a:r>
              <a:rPr lang="ru-RU" dirty="0">
                <a:solidFill>
                  <a:schemeClr val="tx1"/>
                </a:solidFill>
              </a:rPr>
              <a:t>Минимальная версия андроида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14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50" y="812825"/>
            <a:ext cx="7894300" cy="35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DDCB1B-ABD3-47B4-AD15-45F75D05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7" y="96374"/>
            <a:ext cx="8543299" cy="49276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AF78DF-34C4-4D7E-89F2-AA6F88272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0"/>
            <a:ext cx="2590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0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059DC7-863B-4413-8D2F-C56B9C5F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157162"/>
            <a:ext cx="37052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4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6A3D8C-F96C-4CB4-823A-3B83074EB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596"/>
            <a:ext cx="9144000" cy="42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C82E15-7341-4E41-8A68-22153BBEF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428625"/>
            <a:ext cx="61341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221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70</Words>
  <Application>Microsoft Office PowerPoint</Application>
  <PresentationFormat>Экран (16:9)</PresentationFormat>
  <Paragraphs>24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Компоненты андроид</vt:lpstr>
      <vt:lpstr>Презентация PowerPoint</vt:lpstr>
      <vt:lpstr>Содержимое манифеста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Artem</dc:creator>
  <cp:lastModifiedBy>Artem</cp:lastModifiedBy>
  <cp:revision>13</cp:revision>
  <dcterms:modified xsi:type="dcterms:W3CDTF">2020-10-20T08:54:27Z</dcterms:modified>
</cp:coreProperties>
</file>