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2" r:id="rId3"/>
    <p:sldId id="292" r:id="rId4"/>
    <p:sldId id="290" r:id="rId5"/>
    <p:sldId id="291" r:id="rId6"/>
    <p:sldId id="307" r:id="rId7"/>
    <p:sldId id="308" r:id="rId8"/>
    <p:sldId id="295" r:id="rId9"/>
    <p:sldId id="293" r:id="rId10"/>
    <p:sldId id="296" r:id="rId11"/>
    <p:sldId id="297" r:id="rId12"/>
    <p:sldId id="298" r:id="rId13"/>
    <p:sldId id="294" r:id="rId14"/>
    <p:sldId id="304" r:id="rId15"/>
    <p:sldId id="306" r:id="rId16"/>
    <p:sldId id="3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>
        <p:guide pos="8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30FB-0A2B-4A17-8104-0FE5321F4932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1E4A-E2B0-4B87-8C93-048F940D1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3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770E-5907-499B-968B-29E9093F8EC4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BC4E-25ED-439C-943C-DF3D1C7B51D1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0487-D400-4D42-9F55-8998FE6675FB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E90-5FA2-4878-9286-80AD6609E9B1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73D2-2215-47B4-BA31-9D9954E3355C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2321-E3DB-429D-BA89-52675170BFF1}" type="datetime1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BDF-231A-478E-9301-7BC7247A2743}" type="datetime1">
              <a:rPr lang="ru-RU" smtClean="0"/>
              <a:t>04.11.2020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7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FFD5-44B8-42D1-A108-93B60131AA6F}" type="datetime1">
              <a:rPr lang="ru-RU" smtClean="0"/>
              <a:t>04.11.2020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125-264A-476B-BEC6-B023728698A0}" type="datetime1">
              <a:rPr lang="ru-RU" smtClean="0"/>
              <a:t>04.11.2020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01E2-E43A-479B-991A-F6DC9F8DAD76}" type="datetime1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284-1AB6-4FEE-96C3-D5DEEAC7A11C}" type="datetime1">
              <a:rPr lang="ru-RU" smtClean="0"/>
              <a:t>04.11.2020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22F8-647E-4920-9510-5892E0C3619B}" type="datetime1">
              <a:rPr lang="ru-RU" smtClean="0"/>
              <a:t>04.11.2020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48525-2663-4021-A4DE-DCBD5DC07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Многопоточность в андроиде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6B541-F6FF-4A24-A3D8-1948DE5C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мы изменяем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ru-RU" dirty="0">
                <a:solidFill>
                  <a:schemeClr val="bg1"/>
                </a:solidFill>
              </a:rPr>
              <a:t>только из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1A37-4A10-4A5C-B3D8-D7CDF677991C}"/>
              </a:ext>
            </a:extLst>
          </p:cNvPr>
          <p:cNvSpPr txBox="1"/>
          <p:nvPr/>
        </p:nvSpPr>
        <p:spPr>
          <a:xfrm>
            <a:off x="1308100" y="1690688"/>
            <a:ext cx="339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такое </a:t>
            </a:r>
            <a:r>
              <a:rPr lang="en-US" sz="2800" dirty="0">
                <a:solidFill>
                  <a:schemeClr val="bg1"/>
                </a:solidFill>
              </a:rPr>
              <a:t>main </a:t>
            </a:r>
            <a:r>
              <a:rPr lang="ru-RU" sz="2800" dirty="0" err="1">
                <a:solidFill>
                  <a:schemeClr val="bg1"/>
                </a:solidFill>
              </a:rPr>
              <a:t>тред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8D343-31AB-424C-890B-2022187C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3908"/>
            <a:ext cx="725641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Thread.currentThread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53428-CE7B-4BC1-8B56-7CA0A71ED118}"/>
              </a:ext>
            </a:extLst>
          </p:cNvPr>
          <p:cNvSpPr txBox="1"/>
          <p:nvPr/>
        </p:nvSpPr>
        <p:spPr>
          <a:xfrm>
            <a:off x="1308099" y="3491181"/>
            <a:ext cx="807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мешает нам обновлять </a:t>
            </a:r>
            <a:r>
              <a:rPr lang="en-US" sz="2800" dirty="0">
                <a:solidFill>
                  <a:schemeClr val="bg1"/>
                </a:solidFill>
              </a:rPr>
              <a:t>UI </a:t>
            </a:r>
            <a:r>
              <a:rPr lang="ru-RU" sz="2800" dirty="0">
                <a:solidFill>
                  <a:schemeClr val="bg1"/>
                </a:solidFill>
              </a:rPr>
              <a:t>из </a:t>
            </a:r>
            <a:r>
              <a:rPr lang="en-US" sz="2800" dirty="0">
                <a:solidFill>
                  <a:schemeClr val="bg1"/>
                </a:solidFill>
              </a:rPr>
              <a:t>background </a:t>
            </a:r>
            <a:r>
              <a:rPr lang="ru-RU" sz="2800" dirty="0" err="1">
                <a:solidFill>
                  <a:schemeClr val="bg1"/>
                </a:solidFill>
              </a:rPr>
              <a:t>треда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96FF2-D63D-4FA2-971B-AB75F6DF6305}"/>
              </a:ext>
            </a:extLst>
          </p:cNvPr>
          <p:cNvSpPr txBox="1"/>
          <p:nvPr/>
        </p:nvSpPr>
        <p:spPr>
          <a:xfrm>
            <a:off x="1308098" y="3965067"/>
            <a:ext cx="10245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Технически ничего. Это просто решение разработчиков андроида.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9435B04-172B-4A85-80A7-E76C2C85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98" y="4562063"/>
            <a:ext cx="90956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getMainLooper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initLoader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7EDB81F-5A30-4056-9660-6AC39BA6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длительные задачи нельзя выполнять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671E60-7B15-467C-9236-F6D11E42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BB4F1-91C6-4C94-A8D6-3800216A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вернуть результат работы из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 назад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AC0C63-2DB6-46A6-A215-F3F4626D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0" y="1904332"/>
            <a:ext cx="5682360" cy="417335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F67D52-4779-44FD-BDE6-4ED8B0F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08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 + Looper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8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8F41-2DFD-4999-A6B2-1D8D19A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650E2-B3B8-4C8D-A042-A00F48BC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4" y="3137913"/>
            <a:ext cx="9986394" cy="590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https://github.com/Selidinok/android_multithread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C11D29-DA98-4D08-B55B-A2BD4E54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7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940A-F6F6-4667-A51F-0515FC1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WorkManger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3296A5-23A8-4B7A-A92A-D7A1E024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11" y="1825625"/>
            <a:ext cx="9291578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D25CAD-E6BF-4F90-9D88-D8D85B50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81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BAC2-E044-4687-A824-1A2203D5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0B95C-575E-46EF-8C5E-CC8CE948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Создать таймер, который работает на </a:t>
            </a:r>
            <a:r>
              <a:rPr lang="ru-RU" dirty="0" err="1">
                <a:solidFill>
                  <a:schemeClr val="bg1"/>
                </a:solidFill>
              </a:rPr>
              <a:t>бекграунде</a:t>
            </a:r>
            <a:r>
              <a:rPr lang="ru-RU" dirty="0">
                <a:solidFill>
                  <a:schemeClr val="bg1"/>
                </a:solidFill>
              </a:rPr>
              <a:t> и выводит результат на экран. Не использовать встроенные средства андроида для этого</a:t>
            </a:r>
          </a:p>
          <a:p>
            <a:r>
              <a:rPr lang="ru-RU" dirty="0">
                <a:solidFill>
                  <a:schemeClr val="bg1"/>
                </a:solidFill>
              </a:rPr>
              <a:t>При закрытии приложения создайте задачу,  которая через определенное время выведет </a:t>
            </a:r>
            <a:r>
              <a:rPr lang="ru-RU" dirty="0" err="1">
                <a:solidFill>
                  <a:schemeClr val="bg1"/>
                </a:solidFill>
              </a:rPr>
              <a:t>пуш</a:t>
            </a:r>
            <a:r>
              <a:rPr lang="ru-RU" dirty="0">
                <a:solidFill>
                  <a:schemeClr val="bg1"/>
                </a:solidFill>
              </a:rPr>
              <a:t> со значением таймера.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11D0E3-F204-48BD-AAA7-191D1188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48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Thread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3534392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2F720-1BC3-4BC2-8CE2-F4D04B27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14712"/>
            <a:ext cx="65151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2D6F7-2D0F-45A5-A768-D67B59A4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1983225"/>
            <a:ext cx="512191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C199B36-405B-4974-A86E-251ADDB3C9B1}"/>
              </a:ext>
            </a:extLst>
          </p:cNvPr>
          <p:cNvSpPr/>
          <p:nvPr/>
        </p:nvSpPr>
        <p:spPr>
          <a:xfrm>
            <a:off x="1308100" y="1547177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B878F8-3DA6-4E26-B347-CB144A6B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2961823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ADA76-374F-4699-B9DF-14B9C1A1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687683"/>
            <a:ext cx="371127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C7730-5013-4417-AEEE-0873083F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3621978"/>
            <a:ext cx="3711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Thread1(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75EA7E85-DC18-4009-B1F6-73774D73E0A1}"/>
              </a:ext>
            </a:extLst>
          </p:cNvPr>
          <p:cNvSpPr/>
          <p:nvPr/>
        </p:nvSpPr>
        <p:spPr>
          <a:xfrm>
            <a:off x="1308100" y="1169871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B2771A9-29BC-436D-8112-B41FC727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3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D7FCB94-E186-4A57-9944-2E45847A5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4101923"/>
            <a:ext cx="3711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Thread2(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82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912080" y="542520"/>
            <a:ext cx="73976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java.util.concurrent.Executor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320226" y="1358633"/>
            <a:ext cx="7128360" cy="3192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Цель применения:</a:t>
            </a:r>
            <a:r>
              <a:rPr lang="ru-RU" dirty="0">
                <a:solidFill>
                  <a:schemeClr val="bg1"/>
                </a:solidFill>
                <a:latin typeface="Arial"/>
                <a:ea typeface="Arial"/>
              </a:rPr>
              <a:t> отделить работу, выполняемую внутри потока, от логики создания потоков.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Создание:</a:t>
            </a:r>
            <a:endParaRPr lang="en-US" b="1" dirty="0">
              <a:solidFill>
                <a:schemeClr val="bg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Использование: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F31E3-B88F-4D08-9A00-3DF38905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6" y="5707915"/>
            <a:ext cx="712836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executor.execute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05F55-A890-4F7E-81B3-2BF074F0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4</a:t>
            </a:fld>
            <a:endParaRPr 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A51ED7-05FE-42EA-BCE6-0D3F7C87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6" y="2519065"/>
            <a:ext cx="5682966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createThread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createThread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C9BAC-6913-42E0-8564-AD451D2D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Стандартные </a:t>
            </a: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Executor-</a:t>
            </a:r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ы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E93137-93BE-4834-AC65-1A405EE0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1" y="1837012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Executors.newCachedThreadPool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создаёт новые потоки при необходимости, повторно использует освободившиеся потоки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E42ABA-8575-4761-B1D9-41A77914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791369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Executors.newFixedThreadPool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 ограничением количества потоков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EB1574-C08A-48DD-926E-89A3B9B8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556250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Executors.newSingleThreadExecutor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ровно один поток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8250BA8-8D3F-4D29-B0C7-9E94519B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67243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Executors.newScheduledThreadPool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можно настроить задержку запуска / повторный запуск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18742-9BD4-4236-A10A-52E1344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7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02B85-86A6-4001-AAB7-133BB6EB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Race condition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050D14-D78B-44DB-ADA0-2DC1882E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2CEF04-5AFE-4A2D-85D0-6224FE87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385941"/>
            <a:ext cx="10045700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4AE68-8E2F-4C5D-8EF3-4774BCA014DB}"/>
              </a:ext>
            </a:extLst>
          </p:cNvPr>
          <p:cNvSpPr txBox="1"/>
          <p:nvPr/>
        </p:nvSpPr>
        <p:spPr>
          <a:xfrm>
            <a:off x="1308100" y="5156021"/>
            <a:ext cx="1981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Результаты:</a:t>
            </a:r>
          </a:p>
          <a:p>
            <a:r>
              <a:rPr lang="en-US" dirty="0">
                <a:solidFill>
                  <a:schemeClr val="bg1"/>
                </a:solidFill>
              </a:rPr>
              <a:t>Counter = 1020742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Counter = 1220313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Counter = 1409066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35617-9311-418F-9CB9-3C490CD0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 lock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3371D-11E6-44E2-AE21-829AC38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E6B36B-FF65-4E01-8AD3-12A2FA2A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440429"/>
            <a:ext cx="8946853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resource1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"resource1"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resource2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"resource2"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Thread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"Thread 1 lock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Thread.sleep(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"Thread 1 lock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Thread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"Thread 2 lock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Thread.sleep(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"Thread 2 lock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args: Array&lt;String&gt;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threadOne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.join()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threadTwo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.join()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7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Зачем нам нужна многопоточность?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Почему приложение не закрывается сразу после открытия?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Почему отрисовка 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ru-RU" dirty="0">
                <a:solidFill>
                  <a:schemeClr val="bg1"/>
                </a:solidFill>
              </a:rPr>
              <a:t> разрешена только в </a:t>
            </a:r>
            <a:r>
              <a:rPr lang="en-US" dirty="0">
                <a:solidFill>
                  <a:schemeClr val="bg1"/>
                </a:solidFill>
              </a:rPr>
              <a:t>main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Почему нужно выполнять длительные задачи в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Как вернуть результат работы из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32DB79-219C-4B8C-B93E-E5BB41D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наше приложение не закрывается сразу после открытия?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F93335-17DA-4AB8-AF17-35DC1360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526297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заканчивает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FF68664-A4CF-4A56-B24D-F8DA61BB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F556ECF-8100-4436-B496-B256EDA6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0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387</Words>
  <Application>Microsoft Office PowerPoint</Application>
  <PresentationFormat>Широкоэкранный</PresentationFormat>
  <Paragraphs>82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Многопоточность в андроиде</vt:lpstr>
      <vt:lpstr>Презентация PowerPoint</vt:lpstr>
      <vt:lpstr>Презентация PowerPoint</vt:lpstr>
      <vt:lpstr>Презентация PowerPoint</vt:lpstr>
      <vt:lpstr>Стандартные Executor-ы</vt:lpstr>
      <vt:lpstr>Race condition</vt:lpstr>
      <vt:lpstr>Dead lock</vt:lpstr>
      <vt:lpstr>Зачем нам нужна многопоточность?</vt:lpstr>
      <vt:lpstr>Почему наше приложение не закрывается сразу после открытия?</vt:lpstr>
      <vt:lpstr>Почему мы изменяем UI только из main треда?</vt:lpstr>
      <vt:lpstr>Почему длительные задачи нельзя выполнять на main треде?</vt:lpstr>
      <vt:lpstr>Как вернуть результат работы из background треда назад на main тред?</vt:lpstr>
      <vt:lpstr>Handler + Looper</vt:lpstr>
      <vt:lpstr>Пример</vt:lpstr>
      <vt:lpstr>WorkManger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</dc:creator>
  <cp:lastModifiedBy>Artem</cp:lastModifiedBy>
  <cp:revision>38</cp:revision>
  <dcterms:created xsi:type="dcterms:W3CDTF">2020-11-01T14:17:14Z</dcterms:created>
  <dcterms:modified xsi:type="dcterms:W3CDTF">2020-11-04T09:37:04Z</dcterms:modified>
</cp:coreProperties>
</file>