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62" r:id="rId4"/>
    <p:sldId id="259" r:id="rId5"/>
    <p:sldId id="264" r:id="rId6"/>
    <p:sldId id="261" r:id="rId7"/>
    <p:sldId id="263" r:id="rId8"/>
    <p:sldId id="265" r:id="rId9"/>
    <p:sldId id="269" r:id="rId10"/>
    <p:sldId id="271" r:id="rId11"/>
    <p:sldId id="268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CB0F-B6BD-4E62-8D98-6307E1E60D59}" type="datetimeFigureOut">
              <a:rPr lang="ru-RU" smtClean="0"/>
              <a:pPr/>
              <a:t>22.04.2016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D3C57-4B8A-4FF1-8541-518A3AE489D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D3C57-4B8A-4FF1-8541-518A3AE489D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D3C57-4B8A-4FF1-8541-518A3AE489D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8599-BEEA-4103-9F48-1C4456444A4D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2F7D-2E75-492A-B401-BE71E81A12A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BFF-EE4E-46DF-97E0-D7AE867D7A64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D1BA-A5FF-4FE1-B423-B66D79251EF1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0448-4323-41BC-9C0F-5B2917DBFBD0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CE3-8931-4865-9B1C-018289A9C8D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5B22-7208-4276-9B3B-3C7A415865D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949-ED53-47BA-B900-6EAA7EA3BBB4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CA88-3E0A-4587-B8DF-C8586BFBE87A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7FD-59C1-4D1D-9843-69FA06F26DF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1561-DA17-4E3F-8C75-BF2183795A88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35C9B4-52A8-4A1B-AFC7-2A8A5FA6AE93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6858000" cy="20574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uk-UA" sz="2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КУРСОВА РОБОТА</a:t>
            </a:r>
            <a:br>
              <a:rPr lang="uk-UA" sz="2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sz="28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Розробка 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аркадної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гри “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PacMan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”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800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Виконавець: Тарасенко А.О.</a:t>
            </a:r>
          </a:p>
          <a:p>
            <a:r>
              <a:rPr lang="uk-UA" sz="2000" dirty="0" smtClean="0"/>
              <a:t>Керівник: </a:t>
            </a:r>
            <a:r>
              <a:rPr lang="uk-UA" sz="2000" dirty="0" err="1" smtClean="0"/>
              <a:t>Дубан</a:t>
            </a:r>
            <a:r>
              <a:rPr lang="uk-UA" sz="2000" dirty="0" smtClean="0"/>
              <a:t> Р.М.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54864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Кривий Ріг</a:t>
            </a:r>
          </a:p>
          <a:p>
            <a:pPr algn="ctr"/>
            <a:r>
              <a:rPr lang="uk-UA" sz="2000" dirty="0" smtClean="0"/>
              <a:t>2016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048000" y="685800"/>
          <a:ext cx="3755333" cy="3733800"/>
        </p:xfrm>
        <a:graphic>
          <a:graphicData uri="http://schemas.openxmlformats.org/presentationml/2006/ole">
            <p:oleObj spid="_x0000_s25602" name="Visio" r:id="rId3" imgW="2769053" imgH="275332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 smtClean="0"/>
              <a:t>Скріншоти</a:t>
            </a:r>
            <a:r>
              <a:rPr lang="uk-UA" dirty="0" smtClean="0"/>
              <a:t> ігрового процесу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632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4</a:t>
            </a:r>
            <a:endParaRPr lang="ru-RU" dirty="0"/>
          </a:p>
        </p:txBody>
      </p:sp>
      <p:pic>
        <p:nvPicPr>
          <p:cNvPr id="9" name="Содержимое 8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5733" y="1981200"/>
            <a:ext cx="4418267" cy="4389437"/>
          </a:xfrm>
        </p:spPr>
      </p:pic>
      <p:pic>
        <p:nvPicPr>
          <p:cNvPr id="10" name="Рисунок 9" descr="Снимо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09600"/>
            <a:ext cx="4724399" cy="49530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Тестування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4597217" cy="4694237"/>
          </a:xfrm>
        </p:spPr>
      </p:pic>
      <p:pic>
        <p:nvPicPr>
          <p:cNvPr id="5" name="Рисунок 4" descr="Снимо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8764" y="1828800"/>
            <a:ext cx="4535236" cy="466840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6412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172200"/>
          </a:xfrm>
        </p:spPr>
        <p:txBody>
          <a:bodyPr>
            <a:normAutofit fontScale="90000"/>
          </a:bodyPr>
          <a:lstStyle/>
          <a:p>
            <a:r>
              <a:rPr lang="uk-UA" sz="2400" dirty="0" smtClean="0">
                <a:solidFill>
                  <a:srgbClr val="002060"/>
                </a:solidFill>
              </a:rPr>
              <a:t>Висновки:</a:t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>- проаналізовано літературу з програмування </a:t>
            </a:r>
            <a:r>
              <a:rPr lang="uk-UA" sz="2400" dirty="0" err="1" smtClean="0">
                <a:solidFill>
                  <a:srgbClr val="002060"/>
                </a:solidFill>
              </a:rPr>
              <a:t>аркадних</a:t>
            </a:r>
            <a:r>
              <a:rPr lang="uk-UA" sz="2400" dirty="0" smtClean="0">
                <a:solidFill>
                  <a:srgbClr val="002060"/>
                </a:solidFill>
              </a:rPr>
              <a:t> ігор,проаналізовані аналоги гри </a:t>
            </a:r>
            <a:r>
              <a:rPr lang="en-US" sz="2400" dirty="0" smtClean="0">
                <a:solidFill>
                  <a:srgbClr val="002060"/>
                </a:solidFill>
              </a:rPr>
              <a:t>“ </a:t>
            </a:r>
            <a:r>
              <a:rPr lang="en-US" sz="2400" dirty="0" err="1" smtClean="0">
                <a:solidFill>
                  <a:srgbClr val="002060"/>
                </a:solidFill>
              </a:rPr>
              <a:t>PacMan</a:t>
            </a:r>
            <a:r>
              <a:rPr lang="en-US" sz="2400" dirty="0" smtClean="0">
                <a:solidFill>
                  <a:srgbClr val="002060"/>
                </a:solidFill>
              </a:rPr>
              <a:t> ”</a:t>
            </a:r>
            <a:r>
              <a:rPr lang="uk-UA" sz="2400" dirty="0" smtClean="0">
                <a:solidFill>
                  <a:srgbClr val="002060"/>
                </a:solidFill>
              </a:rPr>
              <a:t> їх недоліки та переваги;</a:t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>- реалізований алгоритм для комп’ютерної реалізації  гри;</a:t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>- розроблена та реалізована ієрархія класів, створена програмна реалізація гри </a:t>
            </a:r>
            <a:r>
              <a:rPr lang="en-US" sz="2400" dirty="0" smtClean="0">
                <a:solidFill>
                  <a:srgbClr val="002060"/>
                </a:solidFill>
              </a:rPr>
              <a:t>“ </a:t>
            </a:r>
            <a:r>
              <a:rPr lang="en-US" sz="2400" dirty="0" err="1" smtClean="0">
                <a:solidFill>
                  <a:srgbClr val="002060"/>
                </a:solidFill>
              </a:rPr>
              <a:t>PacMan</a:t>
            </a:r>
            <a:r>
              <a:rPr lang="en-US" sz="2400" dirty="0" smtClean="0">
                <a:solidFill>
                  <a:srgbClr val="002060"/>
                </a:solidFill>
              </a:rPr>
              <a:t> ”</a:t>
            </a:r>
            <a:r>
              <a:rPr lang="uk-UA" sz="2400" dirty="0" smtClean="0">
                <a:solidFill>
                  <a:srgbClr val="002060"/>
                </a:solidFill>
              </a:rPr>
              <a:t> </a:t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r>
              <a:rPr lang="uk-UA" sz="2400" dirty="0" smtClean="0">
                <a:solidFill>
                  <a:srgbClr val="002060"/>
                </a:solidFill>
              </a:rPr>
              <a:t/>
            </a:r>
            <a:br>
              <a:rPr lang="uk-UA" sz="2400" dirty="0" smtClean="0">
                <a:solidFill>
                  <a:srgbClr val="002060"/>
                </a:solidFill>
              </a:rPr>
            </a:b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828800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6248400"/>
          </a:xfrm>
        </p:spPr>
        <p:txBody>
          <a:bodyPr>
            <a:normAutofit fontScale="90000"/>
          </a:bodyPr>
          <a:lstStyle/>
          <a:p>
            <a:r>
              <a:rPr lang="uk-UA" sz="3200" u="sng" dirty="0" smtClean="0">
                <a:solidFill>
                  <a:srgbClr val="002060"/>
                </a:solidFill>
              </a:rPr>
              <a:t>Мета виконання курсової роботи </a:t>
            </a:r>
            <a:r>
              <a:rPr lang="uk-UA" sz="3200" dirty="0" smtClean="0">
                <a:solidFill>
                  <a:srgbClr val="002060"/>
                </a:solidFill>
              </a:rPr>
              <a:t>з програмування  полягає у створенні програмної реалізації гри           “ </a:t>
            </a:r>
            <a:r>
              <a:rPr lang="en-US" sz="3200" dirty="0" err="1" smtClean="0">
                <a:solidFill>
                  <a:srgbClr val="002060"/>
                </a:solidFill>
              </a:rPr>
              <a:t>PacMan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uk-UA" sz="3200" dirty="0" smtClean="0">
                <a:solidFill>
                  <a:srgbClr val="002060"/>
                </a:solidFill>
              </a:rPr>
              <a:t>”.</a:t>
            </a:r>
            <a:br>
              <a:rPr lang="uk-UA" sz="3200" dirty="0" smtClean="0">
                <a:solidFill>
                  <a:srgbClr val="002060"/>
                </a:solidFill>
              </a:rPr>
            </a:br>
            <a:r>
              <a:rPr lang="uk-UA" sz="3200" dirty="0" smtClean="0">
                <a:solidFill>
                  <a:srgbClr val="002060"/>
                </a:solidFill>
              </a:rPr>
              <a:t/>
            </a:r>
            <a:br>
              <a:rPr lang="uk-UA" sz="3200" dirty="0" smtClean="0">
                <a:solidFill>
                  <a:srgbClr val="002060"/>
                </a:solidFill>
              </a:rPr>
            </a:br>
            <a:r>
              <a:rPr lang="uk-UA" sz="3200" u="sng" dirty="0" smtClean="0">
                <a:solidFill>
                  <a:srgbClr val="002060"/>
                </a:solidFill>
              </a:rPr>
              <a:t>Об’єкт:</a:t>
            </a:r>
            <a:r>
              <a:rPr lang="uk-UA" sz="3200" dirty="0" smtClean="0">
                <a:ln w="11430"/>
                <a:solidFill>
                  <a:srgbClr val="002060"/>
                </a:solidFill>
              </a:rPr>
              <a:t>Розробка гри  на мові </a:t>
            </a:r>
            <a:r>
              <a:rPr lang="en-US" sz="3200" dirty="0" smtClean="0">
                <a:ln w="11430"/>
                <a:solidFill>
                  <a:srgbClr val="002060"/>
                </a:solidFill>
              </a:rPr>
              <a:t>Python </a:t>
            </a:r>
            <a:r>
              <a:rPr lang="uk-UA" sz="3200" dirty="0" smtClean="0">
                <a:ln w="11430"/>
                <a:solidFill>
                  <a:srgbClr val="002060"/>
                </a:solidFill>
              </a:rPr>
              <a:t>з допомогою бібліотеки </a:t>
            </a:r>
            <a:r>
              <a:rPr lang="en-US" sz="3200" dirty="0" err="1" smtClean="0">
                <a:ln w="11430"/>
                <a:solidFill>
                  <a:srgbClr val="002060"/>
                </a:solidFill>
              </a:rPr>
              <a:t>Pygame</a:t>
            </a:r>
            <a:r>
              <a:rPr lang="uk-UA" sz="3200" dirty="0" smtClean="0">
                <a:ln w="11430"/>
                <a:solidFill>
                  <a:srgbClr val="002060"/>
                </a:solidFill>
              </a:rPr>
              <a:t/>
            </a:r>
            <a:br>
              <a:rPr lang="uk-UA" sz="3200" dirty="0" smtClean="0">
                <a:ln w="11430"/>
                <a:solidFill>
                  <a:srgbClr val="002060"/>
                </a:solidFill>
              </a:rPr>
            </a:br>
            <a:r>
              <a:rPr lang="uk-UA" sz="3200" u="sng" dirty="0" smtClean="0">
                <a:solidFill>
                  <a:srgbClr val="002060"/>
                </a:solidFill>
              </a:rPr>
              <a:t/>
            </a:r>
            <a:br>
              <a:rPr lang="uk-UA" sz="3200" u="sng" dirty="0" smtClean="0">
                <a:solidFill>
                  <a:srgbClr val="002060"/>
                </a:solidFill>
              </a:rPr>
            </a:br>
            <a:r>
              <a:rPr lang="uk-UA" sz="3200" u="sng" dirty="0" smtClean="0">
                <a:solidFill>
                  <a:srgbClr val="002060"/>
                </a:solidFill>
              </a:rPr>
              <a:t>Предмет:</a:t>
            </a:r>
            <a:r>
              <a:rPr lang="uk-UA" sz="3200" dirty="0" smtClean="0">
                <a:ln w="11430"/>
                <a:solidFill>
                  <a:srgbClr val="002060"/>
                </a:solidFill>
              </a:rPr>
              <a:t>Розробка гри ”</a:t>
            </a:r>
            <a:r>
              <a:rPr lang="en-US" sz="3200" dirty="0" err="1" smtClean="0">
                <a:solidFill>
                  <a:srgbClr val="002060"/>
                </a:solidFill>
              </a:rPr>
              <a:t>PacMan</a:t>
            </a:r>
            <a:r>
              <a:rPr lang="uk-UA" sz="3200" dirty="0" smtClean="0">
                <a:ln w="11430"/>
                <a:solidFill>
                  <a:srgbClr val="002060"/>
                </a:solidFill>
              </a:rPr>
              <a:t>” на </a:t>
            </a:r>
            <a:r>
              <a:rPr lang="en-US" sz="3200" dirty="0" smtClean="0">
                <a:ln w="11430"/>
                <a:solidFill>
                  <a:srgbClr val="002060"/>
                </a:solidFill>
              </a:rPr>
              <a:t>Python</a:t>
            </a:r>
            <a:br>
              <a:rPr lang="en-US" sz="3200" dirty="0" smtClean="0">
                <a:ln w="11430"/>
                <a:solidFill>
                  <a:srgbClr val="002060"/>
                </a:solidFill>
              </a:rPr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 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800" smtClean="0">
                <a:solidFill>
                  <a:srgbClr val="002060"/>
                </a:solidFill>
              </a:rPr>
              <a:pPr/>
              <a:t>2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248400"/>
          </a:xfrm>
        </p:spPr>
        <p:txBody>
          <a:bodyPr>
            <a:normAutofit fontScale="90000"/>
          </a:bodyPr>
          <a:lstStyle/>
          <a:p>
            <a:r>
              <a:rPr lang="uk-UA" sz="4000" u="sng" dirty="0" smtClean="0">
                <a:solidFill>
                  <a:schemeClr val="bg2">
                    <a:lumMod val="10000"/>
                  </a:schemeClr>
                </a:solidFill>
              </a:rPr>
              <a:t>Завдання: 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700" dirty="0" smtClean="0">
                <a:solidFill>
                  <a:srgbClr val="002060"/>
                </a:solidFill>
              </a:rPr>
              <a:t>- вивчення літератури з програмування </a:t>
            </a:r>
            <a:r>
              <a:rPr lang="uk-UA" sz="2700" dirty="0" err="1" smtClean="0">
                <a:solidFill>
                  <a:srgbClr val="002060"/>
                </a:solidFill>
              </a:rPr>
              <a:t>аркадних</a:t>
            </a:r>
            <a:r>
              <a:rPr lang="uk-UA" sz="2700" dirty="0" smtClean="0">
                <a:solidFill>
                  <a:srgbClr val="002060"/>
                </a:solidFill>
              </a:rPr>
              <a:t> ігор, знати принцип роботи даної гри та  аналогів;</a:t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/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>- дослідити аналоги програмної реалізації гри “ </a:t>
            </a:r>
            <a:r>
              <a:rPr lang="en-US" sz="2700" dirty="0" err="1" smtClean="0">
                <a:solidFill>
                  <a:srgbClr val="002060"/>
                </a:solidFill>
              </a:rPr>
              <a:t>PacMan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uk-UA" sz="2700" dirty="0" smtClean="0">
                <a:solidFill>
                  <a:srgbClr val="002060"/>
                </a:solidFill>
              </a:rPr>
              <a:t>”;</a:t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/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>- розробити алгоритм роботи програми для комп’ютерної реалізації гри;</a:t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/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>- визначити ієрархію класів та їх методи, які мають бути розроблені та реалізовані;</a:t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/>
            </a:r>
            <a:br>
              <a:rPr lang="uk-UA" sz="2700" dirty="0" smtClean="0">
                <a:solidFill>
                  <a:srgbClr val="002060"/>
                </a:solidFill>
              </a:rPr>
            </a:br>
            <a:r>
              <a:rPr lang="uk-UA" sz="2700" dirty="0" smtClean="0">
                <a:solidFill>
                  <a:srgbClr val="002060"/>
                </a:solidFill>
              </a:rPr>
              <a:t>- створити програмну реалізацію гри “ </a:t>
            </a:r>
            <a:r>
              <a:rPr lang="en-US" sz="2700" dirty="0" err="1" smtClean="0">
                <a:solidFill>
                  <a:srgbClr val="002060"/>
                </a:solidFill>
              </a:rPr>
              <a:t>PacMan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uk-UA" sz="2700" dirty="0" smtClean="0">
                <a:solidFill>
                  <a:srgbClr val="002060"/>
                </a:solidFill>
              </a:rPr>
              <a:t>” та протестувати її.</a:t>
            </a:r>
            <a:r>
              <a:rPr lang="uk-UA" sz="2000" dirty="0" smtClean="0">
                <a:solidFill>
                  <a:srgbClr val="002060"/>
                </a:solidFill>
              </a:rPr>
              <a:t/>
            </a:r>
            <a:br>
              <a:rPr lang="uk-UA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/>
            </a:r>
            <a:br>
              <a:rPr lang="uk-UA" sz="2000" dirty="0" smtClean="0">
                <a:solidFill>
                  <a:srgbClr val="002060"/>
                </a:solidFill>
              </a:rPr>
            </a:br>
            <a:r>
              <a:rPr lang="uk-UA" sz="2000" dirty="0" smtClean="0"/>
              <a:t/>
            </a:r>
            <a:br>
              <a:rPr lang="uk-UA" sz="2000" dirty="0" smtClean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Огляд існуючих рішень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C:\Users\Андрей\Desktop\Снимок.PNG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457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C:\Users\Андрей\Desktop\Снимок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5025" y="2590800"/>
            <a:ext cx="4498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00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Рисунок 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Рисунок</a:t>
            </a:r>
            <a:r>
              <a:rPr lang="uk-UA" dirty="0" smtClean="0"/>
              <a:t> </a:t>
            </a:r>
            <a:r>
              <a:rPr lang="uk-UA" dirty="0" smtClean="0">
                <a:solidFill>
                  <a:srgbClr val="002060"/>
                </a:solidFill>
              </a:rPr>
              <a:t>2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96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Переваги:</a:t>
            </a:r>
          </a:p>
          <a:p>
            <a:pPr>
              <a:buFontTx/>
              <a:buChar char="-"/>
            </a:pPr>
            <a:r>
              <a:rPr lang="uk-UA" dirty="0" smtClean="0">
                <a:solidFill>
                  <a:srgbClr val="002060"/>
                </a:solidFill>
              </a:rPr>
              <a:t> Цікавіший інтерфейс</a:t>
            </a:r>
          </a:p>
          <a:p>
            <a:pPr>
              <a:buFontTx/>
              <a:buChar char="-"/>
            </a:pPr>
            <a:r>
              <a:rPr lang="uk-UA" dirty="0" smtClean="0">
                <a:solidFill>
                  <a:srgbClr val="002060"/>
                </a:solidFill>
              </a:rPr>
              <a:t> інші умови гри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Недоліки: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- Гра не має ігрового меню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685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Переваги:</a:t>
            </a:r>
          </a:p>
          <a:p>
            <a:pPr>
              <a:buFontTx/>
              <a:buChar char="-"/>
            </a:pPr>
            <a:r>
              <a:rPr lang="uk-UA" dirty="0" smtClean="0">
                <a:solidFill>
                  <a:srgbClr val="002060"/>
                </a:solidFill>
              </a:rPr>
              <a:t>Розвинута логіка персонажів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Недоліки: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- Не зберігається результат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62484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</a:rPr>
              <a:t>UC</a:t>
            </a:r>
            <a:r>
              <a:rPr lang="ru-RU" sz="2400" u="sng" dirty="0" smtClean="0">
                <a:solidFill>
                  <a:srgbClr val="002060"/>
                </a:solidFill>
              </a:rPr>
              <a:t>.4</a:t>
            </a:r>
            <a:r>
              <a:rPr lang="ru-RU" sz="2400" dirty="0" smtClean="0">
                <a:solidFill>
                  <a:srgbClr val="002060"/>
                </a:solidFill>
              </a:rPr>
              <a:t/>
            </a:r>
            <a:br>
              <a:rPr lang="ru-RU" sz="24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Збирання точок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1.Опис: </a:t>
            </a:r>
            <a:r>
              <a:rPr lang="en-US" sz="2000" dirty="0" err="1" smtClean="0">
                <a:solidFill>
                  <a:srgbClr val="002060"/>
                </a:solidFill>
              </a:rPr>
              <a:t>PacMan</a:t>
            </a:r>
            <a:r>
              <a:rPr lang="uk-UA" sz="2000" dirty="0" smtClean="0">
                <a:solidFill>
                  <a:srgbClr val="002060"/>
                </a:solidFill>
              </a:rPr>
              <a:t> збирає точки на ігровому полі.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2.Передумова: на ігровому полі є хоча б одна точка.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3.Ролі: первинна - головний герой, вторинна - точки на полі.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4.Тригер: </a:t>
            </a:r>
            <a:r>
              <a:rPr lang="uk-UA" sz="2000" dirty="0" err="1" smtClean="0">
                <a:solidFill>
                  <a:srgbClr val="002060"/>
                </a:solidFill>
              </a:rPr>
              <a:t>ПакМен</a:t>
            </a:r>
            <a:r>
              <a:rPr lang="uk-UA" sz="2000" dirty="0" smtClean="0">
                <a:solidFill>
                  <a:srgbClr val="002060"/>
                </a:solidFill>
              </a:rPr>
              <a:t> потрапляє на точку.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5.Основний сценарій: </a:t>
            </a:r>
            <a:br>
              <a:rPr lang="uk-UA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	- на полі з'являється </a:t>
            </a:r>
            <a:r>
              <a:rPr lang="en-US" sz="2000" dirty="0" err="1" smtClean="0">
                <a:solidFill>
                  <a:srgbClr val="002060"/>
                </a:solidFill>
              </a:rPr>
              <a:t>PacMan</a:t>
            </a:r>
            <a:r>
              <a:rPr lang="uk-UA" sz="2000" dirty="0" smtClean="0">
                <a:solidFill>
                  <a:srgbClr val="002060"/>
                </a:solidFill>
              </a:rPr>
              <a:t> і точки;</a:t>
            </a:r>
            <a:br>
              <a:rPr lang="uk-UA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	- </a:t>
            </a:r>
            <a:r>
              <a:rPr lang="en-US" sz="2000" dirty="0" err="1" smtClean="0">
                <a:solidFill>
                  <a:srgbClr val="002060"/>
                </a:solidFill>
              </a:rPr>
              <a:t>PacMan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uk-UA" sz="2000" dirty="0" smtClean="0">
                <a:solidFill>
                  <a:srgbClr val="002060"/>
                </a:solidFill>
              </a:rPr>
              <a:t>рух</a:t>
            </a:r>
            <a:r>
              <a:rPr lang="ru-RU" sz="2000" dirty="0" err="1" smtClean="0">
                <a:solidFill>
                  <a:srgbClr val="002060"/>
                </a:solidFill>
              </a:rPr>
              <a:t>ається</a:t>
            </a:r>
            <a:r>
              <a:rPr lang="ru-RU" sz="2000" dirty="0" smtClean="0">
                <a:solidFill>
                  <a:srgbClr val="002060"/>
                </a:solidFill>
              </a:rPr>
              <a:t>  в </a:t>
            </a:r>
            <a:r>
              <a:rPr lang="ru-RU" sz="2000" dirty="0" err="1" smtClean="0">
                <a:solidFill>
                  <a:srgbClr val="002060"/>
                </a:solidFill>
              </a:rPr>
              <a:t>напрямку</a:t>
            </a:r>
            <a:r>
              <a:rPr lang="ru-RU" sz="2000" dirty="0" smtClean="0">
                <a:solidFill>
                  <a:srgbClr val="002060"/>
                </a:solidFill>
              </a:rPr>
              <a:t> точки;</a:t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ru-RU" sz="2000" dirty="0" smtClean="0">
                <a:solidFill>
                  <a:srgbClr val="002060"/>
                </a:solidFill>
              </a:rPr>
              <a:t>	- точка </a:t>
            </a:r>
            <a:r>
              <a:rPr lang="ru-RU" sz="2000" dirty="0" err="1" smtClean="0">
                <a:solidFill>
                  <a:srgbClr val="002060"/>
                </a:solidFill>
              </a:rPr>
              <a:t>зникає</a:t>
            </a:r>
            <a:r>
              <a:rPr lang="ru-RU" sz="2000" dirty="0" smtClean="0">
                <a:solidFill>
                  <a:srgbClr val="002060"/>
                </a:solidFill>
              </a:rPr>
              <a:t>;</a:t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6.Результат: набираються очки, перемога на рівні.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7.Виключення: </a:t>
            </a:r>
            <a:r>
              <a:rPr lang="ru-RU" sz="2000" dirty="0" smtClean="0">
                <a:solidFill>
                  <a:srgbClr val="002060"/>
                </a:solidFill>
              </a:rPr>
              <a:t/>
            </a:r>
            <a:br>
              <a:rPr lang="ru-RU" sz="2000" dirty="0" smtClean="0">
                <a:solidFill>
                  <a:srgbClr val="002060"/>
                </a:solidFill>
              </a:rPr>
            </a:br>
            <a:r>
              <a:rPr lang="uk-UA" sz="2000" dirty="0" smtClean="0">
                <a:solidFill>
                  <a:srgbClr val="002060"/>
                </a:solidFill>
              </a:rPr>
              <a:t>8.Альтернативний варіант: Привид зловив </a:t>
            </a:r>
            <a:r>
              <a:rPr lang="en-US" sz="2000" dirty="0" err="1" smtClean="0">
                <a:solidFill>
                  <a:srgbClr val="002060"/>
                </a:solidFill>
              </a:rPr>
              <a:t>PacMan`a</a:t>
            </a:r>
            <a:r>
              <a:rPr lang="ru-RU" sz="2000" dirty="0" smtClean="0">
                <a:solidFill>
                  <a:srgbClr val="002060"/>
                </a:solidFill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</a:rPr>
              <a:t>гра</a:t>
            </a:r>
            <a:r>
              <a:rPr lang="ru-RU" sz="2000" dirty="0" smtClean="0">
                <a:solidFill>
                  <a:srgbClr val="002060"/>
                </a:solidFill>
              </a:rPr>
              <a:t> завершена.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3" name="Рисунок 2" descr="5671604ec995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4648200"/>
            <a:ext cx="35052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 descr="i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810125"/>
            <a:ext cx="3257550" cy="2047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572000"/>
          </a:xfrm>
        </p:spPr>
        <p:txBody>
          <a:bodyPr>
            <a:normAutofit fontScale="90000"/>
          </a:bodyPr>
          <a:lstStyle/>
          <a:p>
            <a:r>
              <a:rPr lang="en-US" sz="22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UC</a:t>
            </a:r>
            <a:r>
              <a:rPr lang="ru-RU" sz="22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.2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Впіймати </a:t>
            </a:r>
            <a:r>
              <a:rPr lang="uk-UA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привида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Опис: </a:t>
            </a:r>
            <a:r>
              <a:rPr lang="en-US" sz="2400" dirty="0" err="1" smtClean="0">
                <a:solidFill>
                  <a:srgbClr val="002060"/>
                </a:solidFill>
              </a:rPr>
              <a:t>PacMan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знищує </a:t>
            </a:r>
            <a:r>
              <a:rPr lang="uk-UA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привида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2.Передумова: </a:t>
            </a:r>
            <a:r>
              <a:rPr lang="en-US" sz="2400" dirty="0" err="1" smtClean="0">
                <a:solidFill>
                  <a:srgbClr val="002060"/>
                </a:solidFill>
              </a:rPr>
              <a:t>PacMan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на ігровому полі взяв бонус.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3.Ролі: первинна - головний герой, вторинна - привиди.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4.Тригер: </a:t>
            </a:r>
            <a:r>
              <a:rPr lang="en-US" sz="2400" dirty="0" err="1" smtClean="0">
                <a:solidFill>
                  <a:srgbClr val="002060"/>
                </a:solidFill>
              </a:rPr>
              <a:t>PacMan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ловить </a:t>
            </a:r>
            <a:r>
              <a:rPr lang="uk-UA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привида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5.Основний сценарій: </a:t>
            </a:r>
            <a:b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200" dirty="0" err="1" smtClean="0">
                <a:solidFill>
                  <a:srgbClr val="002060"/>
                </a:solidFill>
              </a:rPr>
              <a:t>PacMan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рухається по полю;</a:t>
            </a:r>
            <a:b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200" dirty="0" err="1" smtClean="0">
                <a:solidFill>
                  <a:srgbClr val="002060"/>
                </a:solidFill>
              </a:rPr>
              <a:t>PacMan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uk-UA" sz="2200" dirty="0" err="1" smtClean="0">
                <a:solidFill>
                  <a:srgbClr val="002060"/>
                </a:solidFill>
              </a:rPr>
              <a:t>знах</a:t>
            </a:r>
            <a:r>
              <a:rPr lang="ru-RU" sz="2200" dirty="0" err="1" smtClean="0">
                <a:solidFill>
                  <a:srgbClr val="002060"/>
                </a:solidFill>
              </a:rPr>
              <a:t>одить</a:t>
            </a:r>
            <a:r>
              <a:rPr lang="ru-RU" sz="2200" dirty="0" smtClean="0">
                <a:solidFill>
                  <a:srgbClr val="002060"/>
                </a:solidFill>
              </a:rPr>
              <a:t> бонус;</a:t>
            </a:r>
            <a:br>
              <a:rPr lang="ru-RU" sz="2200" dirty="0" smtClean="0">
                <a:solidFill>
                  <a:srgbClr val="002060"/>
                </a:solidFill>
              </a:rPr>
            </a:br>
            <a:r>
              <a:rPr lang="ru-RU" sz="2200" dirty="0" smtClean="0">
                <a:solidFill>
                  <a:srgbClr val="002060"/>
                </a:solidFill>
              </a:rPr>
              <a:t>	- </a:t>
            </a:r>
            <a:r>
              <a:rPr lang="en-US" sz="2200" dirty="0" err="1" smtClean="0">
                <a:solidFill>
                  <a:srgbClr val="002060"/>
                </a:solidFill>
              </a:rPr>
              <a:t>PacMan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uk-UA" sz="2200" dirty="0" smtClean="0">
                <a:solidFill>
                  <a:srgbClr val="002060"/>
                </a:solidFill>
              </a:rPr>
              <a:t>рухається в сторону </a:t>
            </a:r>
            <a:r>
              <a:rPr lang="uk-UA" sz="2200" dirty="0" err="1" smtClean="0">
                <a:solidFill>
                  <a:srgbClr val="002060"/>
                </a:solidFill>
              </a:rPr>
              <a:t>привида</a:t>
            </a:r>
            <a:r>
              <a:rPr lang="uk-UA" sz="2200" dirty="0" smtClean="0">
                <a:solidFill>
                  <a:srgbClr val="002060"/>
                </a:solidFill>
              </a:rPr>
              <a:t>;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6.Результат: привид знищений, </a:t>
            </a:r>
            <a:r>
              <a:rPr lang="uk-UA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ПакМен</a:t>
            </a: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отримує певну кількість очок.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7.Виключення: </a:t>
            </a:r>
            <a: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8.Альтернативний варіант: 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3" name="Рисунок 2" descr="i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962400"/>
            <a:ext cx="4094243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 descr="i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495800"/>
            <a:ext cx="41148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0" y="0"/>
            <a:ext cx="3886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dirty="0" smtClean="0">
                <a:solidFill>
                  <a:srgbClr val="002060"/>
                </a:solidFill>
              </a:rPr>
              <a:t>Класи</a:t>
            </a:r>
            <a:r>
              <a:rPr lang="uk-UA" dirty="0" smtClean="0"/>
              <a:t> </a:t>
            </a:r>
            <a:endParaRPr lang="ru-RU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90600" y="533400"/>
          <a:ext cx="7432675" cy="5992813"/>
        </p:xfrm>
        <a:graphic>
          <a:graphicData uri="http://schemas.openxmlformats.org/presentationml/2006/ole">
            <p:oleObj spid="_x0000_s1027" name="Visio" r:id="rId3" imgW="7433092" imgH="5993335" progId="Visio.Drawing.11">
              <p:embed/>
            </p:oleObj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r>
              <a:rPr lang="uk-UA" dirty="0" smtClean="0">
                <a:solidFill>
                  <a:srgbClr val="002060"/>
                </a:solidFill>
              </a:rPr>
              <a:t>Блок – схема ігрового процесу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733800" y="838200"/>
          <a:ext cx="1905000" cy="6019800"/>
        </p:xfrm>
        <a:graphic>
          <a:graphicData uri="http://schemas.openxmlformats.org/presentationml/2006/ole">
            <p:oleObj spid="_x0000_s22530" name="Visio" r:id="rId3" imgW="1403153" imgH="5183265" progId="Visio.Drawing.11">
              <p:embed/>
            </p:oleObj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Функція обробки всіх подій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600" smtClean="0"/>
              <a:pPr/>
              <a:t>9</a:t>
            </a:fld>
            <a:endParaRPr lang="en-US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124200" y="457199"/>
          <a:ext cx="3733800" cy="6323685"/>
        </p:xfrm>
        <a:graphic>
          <a:graphicData uri="http://schemas.openxmlformats.org/presentationml/2006/ole">
            <p:oleObj spid="_x0000_s23556" name="Visio" r:id="rId3" imgW="3821823" imgH="68932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773</TotalTime>
  <Words>119</Words>
  <Application>Microsoft Office PowerPoint</Application>
  <PresentationFormat>Экран (4:3)</PresentationFormat>
  <Paragraphs>47</Paragraphs>
  <Slides>14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Поток</vt:lpstr>
      <vt:lpstr>Visio</vt:lpstr>
      <vt:lpstr>Microsoft Visio Drawing</vt:lpstr>
      <vt:lpstr>КУРСОВА РОБОТА НА ТЕМУ:</vt:lpstr>
      <vt:lpstr>Мета виконання курсової роботи з програмування  полягає у створенні програмної реалізації гри           “ PacMan ”.  Об’єкт:Розробка гри  на мові Python з допомогою бібліотеки Pygame  Предмет:Розробка гри ”PacMan” на Python       </vt:lpstr>
      <vt:lpstr>Завдання:  - вивчення літератури з програмування аркадних ігор, знати принцип роботи даної гри та  аналогів;  - дослідити аналоги програмної реалізації гри “ PacMan ”;  - розробити алгоритм роботи програми для комп’ютерної реалізації гри;  - визначити ієрархію класів та їх методи, які мають бути розроблені та реалізовані;  - створити програмну реалізацію гри “ PacMan ” та протестувати її.   </vt:lpstr>
      <vt:lpstr>Огляд існуючих рішень    </vt:lpstr>
      <vt:lpstr>UC.4 Збирання точок 1.Опис: PacMan збирає точки на ігровому полі. 2.Передумова: на ігровому полі є хоча б одна точка. 3.Ролі: первинна - головний герой, вторинна - точки на полі. 4.Тригер: ПакМен потрапляє на точку. 5.Основний сценарій:   - на полі з'являється PacMan і точки;  - PacMan рухається  в напрямку точки;  - точка зникає; 6.Результат: набираються очки, перемога на рівні. 7.Виключення:  8.Альтернативний варіант: Привид зловив PacMan`a, гра завершена.      </vt:lpstr>
      <vt:lpstr>UC.2 Впіймати привида  1.Опис: PacMan знищує привида. 2.Передумова: PacMan на ігровому полі взяв бонус. 3.Ролі: первинна - головний герой, вторинна - привиди. 4.Тригер: PacMan ловить привида. 5.Основний сценарій:   - PacMan рухається по полю;  - PacMan знаходить бонус;  - PacMan рухається в сторону привида; 6.Результат: привид знищений, ПакМен отримує певну кількість очок. 7.Виключення:  8.Альтернативний варіант:  </vt:lpstr>
      <vt:lpstr>Класи </vt:lpstr>
      <vt:lpstr>Блок – схема ігрового процесу</vt:lpstr>
      <vt:lpstr>Слайд 9</vt:lpstr>
      <vt:lpstr>Слайд 10</vt:lpstr>
      <vt:lpstr>Скріншоти ігрового процесу</vt:lpstr>
      <vt:lpstr>Тестування </vt:lpstr>
      <vt:lpstr>Висновки:  - проаналізовано літературу з програмування аркадних ігор,проаналізовані аналоги гри “ PacMan ” їх недоліки та переваги;  - реалізований алгоритм для комп’ютерної реалізації  гри;  - розроблена та реалізована ієрархія класів, створена програмна реалізація гри “ PacMan ”        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</dc:creator>
  <cp:lastModifiedBy>Андрей</cp:lastModifiedBy>
  <cp:revision>71</cp:revision>
  <dcterms:created xsi:type="dcterms:W3CDTF">2016-04-20T10:08:51Z</dcterms:created>
  <dcterms:modified xsi:type="dcterms:W3CDTF">2016-04-22T07:45:12Z</dcterms:modified>
</cp:coreProperties>
</file>