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46" r:id="rId2"/>
    <p:sldId id="357" r:id="rId3"/>
    <p:sldId id="358" r:id="rId4"/>
    <p:sldId id="359" r:id="rId5"/>
    <p:sldId id="360" r:id="rId6"/>
    <p:sldId id="361" r:id="rId7"/>
    <p:sldId id="362" r:id="rId8"/>
    <p:sldId id="3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EA"/>
    <a:srgbClr val="00B0F0"/>
    <a:srgbClr val="FF0000"/>
    <a:srgbClr val="00B4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9" autoAdjust="0"/>
    <p:restoredTop sz="94660"/>
  </p:normalViewPr>
  <p:slideViewPr>
    <p:cSldViewPr>
      <p:cViewPr varScale="1">
        <p:scale>
          <a:sx n="86" d="100"/>
          <a:sy n="86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6E38-82B1-47BB-A812-313B295FEFF2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89E94-532B-494D-AD7A-712B16D9F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9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146133-C2C6-42E5-9F03-188AA2A4A16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B7A0F-5B99-4F35-9BDD-321CD3C098FF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3369-7666-44EB-AEA9-5FA9440DB4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CAACD35E-8FB8-4EE2-BA64-2EA61EEB5A62}"/>
              </a:ext>
            </a:extLst>
          </p:cNvPr>
          <p:cNvSpPr/>
          <p:nvPr/>
        </p:nvSpPr>
        <p:spPr>
          <a:xfrm>
            <a:off x="-152400" y="1295400"/>
            <a:ext cx="419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91EA"/>
              </a:highlight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332" y="1219200"/>
            <a:ext cx="6324600" cy="704850"/>
          </a:xfrm>
          <a:effectLst>
            <a:outerShdw dist="17961" dir="2700000" sx="1000" sy="1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algn="l">
              <a:defRPr/>
            </a:pP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Разработал: Юркевич Андрей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0332" y="1752600"/>
            <a:ext cx="6324600" cy="685800"/>
          </a:xfrm>
          <a:effectLst>
            <a:outerShdw dist="17961" dir="2700000" sx="1000" sy="1000" algn="ctr" rotWithShape="0">
              <a:schemeClr val="bg2"/>
            </a:outerShdw>
          </a:effectLst>
        </p:spPr>
        <p:txBody>
          <a:bodyPr>
            <a:normAutofit/>
          </a:bodyPr>
          <a:lstStyle/>
          <a:p>
            <a:pPr algn="l">
              <a:defRPr/>
            </a:pPr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Группа: ПЗТ:40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120FCA5-9B0B-491A-934C-07AA6C0226D2}"/>
              </a:ext>
            </a:extLst>
          </p:cNvPr>
          <p:cNvSpPr/>
          <p:nvPr/>
        </p:nvSpPr>
        <p:spPr>
          <a:xfrm>
            <a:off x="-440924" y="2494865"/>
            <a:ext cx="4191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>
              <a:solidFill>
                <a:schemeClr val="accent2">
                  <a:lumMod val="60000"/>
                  <a:lumOff val="40000"/>
                </a:schemeClr>
              </a:solidFill>
              <a:highlight>
                <a:srgbClr val="0091EA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48DA2F-F75E-44F8-9BBD-FE5140DB6D85}"/>
              </a:ext>
            </a:extLst>
          </p:cNvPr>
          <p:cNvSpPr txBox="1"/>
          <p:nvPr/>
        </p:nvSpPr>
        <p:spPr>
          <a:xfrm>
            <a:off x="30332" y="2667000"/>
            <a:ext cx="370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Тема: Разработка Интернет-ресурса «Поиск работы»</a:t>
            </a:r>
            <a:endParaRPr lang="ru-BY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301" y="209594"/>
            <a:ext cx="7239000" cy="715963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dirty="0">
                <a:solidFill>
                  <a:srgbClr val="4D4D4D"/>
                </a:solidFill>
              </a:rPr>
              <a:t>Диаграмма вариантов использования</a:t>
            </a:r>
            <a:endParaRPr lang="en-US" sz="3600" dirty="0">
              <a:solidFill>
                <a:srgbClr val="4D4D4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D3291C-B14F-4570-A53A-802A95F3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51" y="925557"/>
            <a:ext cx="4956699" cy="55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3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301" y="209594"/>
            <a:ext cx="7239000" cy="715963"/>
          </a:xfrm>
        </p:spPr>
        <p:txBody>
          <a:bodyPr>
            <a:normAutofit/>
          </a:bodyPr>
          <a:lstStyle/>
          <a:p>
            <a:pPr algn="l"/>
            <a:r>
              <a:rPr lang="ru-RU" sz="3600" dirty="0">
                <a:solidFill>
                  <a:srgbClr val="4D4D4D"/>
                </a:solidFill>
              </a:rPr>
              <a:t>Диаграмма </a:t>
            </a:r>
            <a:r>
              <a:rPr lang="ru-RU" sz="3600" dirty="0" err="1">
                <a:solidFill>
                  <a:srgbClr val="4D4D4D"/>
                </a:solidFill>
              </a:rPr>
              <a:t>обьектов</a:t>
            </a:r>
            <a:endParaRPr lang="en-US" sz="3600" dirty="0">
              <a:solidFill>
                <a:srgbClr val="4D4D4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73A460-1049-47B3-BA37-0CC8F0E30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1219200"/>
            <a:ext cx="735461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1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301" y="209594"/>
            <a:ext cx="7239000" cy="715963"/>
          </a:xfrm>
        </p:spPr>
        <p:txBody>
          <a:bodyPr>
            <a:normAutofit/>
          </a:bodyPr>
          <a:lstStyle/>
          <a:p>
            <a:pPr algn="l"/>
            <a:r>
              <a:rPr lang="ru-RU" sz="3600" dirty="0">
                <a:solidFill>
                  <a:srgbClr val="4D4D4D"/>
                </a:solidFill>
              </a:rPr>
              <a:t>Диаграмма последовательности</a:t>
            </a:r>
            <a:endParaRPr lang="en-US" sz="3600" dirty="0">
              <a:solidFill>
                <a:srgbClr val="4D4D4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1FB11F-220C-49B5-96C4-D785A2741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84" y="1447800"/>
            <a:ext cx="717305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301" y="209594"/>
            <a:ext cx="7239000" cy="715963"/>
          </a:xfrm>
        </p:spPr>
        <p:txBody>
          <a:bodyPr>
            <a:normAutofit/>
          </a:bodyPr>
          <a:lstStyle/>
          <a:p>
            <a:pPr algn="l"/>
            <a:r>
              <a:rPr lang="ru-RU" sz="3600" dirty="0">
                <a:solidFill>
                  <a:srgbClr val="4D4D4D"/>
                </a:solidFill>
              </a:rPr>
              <a:t>Диаграмма </a:t>
            </a:r>
            <a:r>
              <a:rPr lang="ru-RU" sz="3600" dirty="0" err="1">
                <a:solidFill>
                  <a:srgbClr val="4D4D4D"/>
                </a:solidFill>
              </a:rPr>
              <a:t>Ганта</a:t>
            </a:r>
            <a:endParaRPr lang="en-US" sz="3600" dirty="0">
              <a:solidFill>
                <a:srgbClr val="4D4D4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DF8C62-FB27-495D-B52A-6565509A41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402" y="2476500"/>
            <a:ext cx="731889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301" y="209594"/>
            <a:ext cx="7239000" cy="715963"/>
          </a:xfrm>
        </p:spPr>
        <p:txBody>
          <a:bodyPr>
            <a:normAutofit/>
          </a:bodyPr>
          <a:lstStyle/>
          <a:p>
            <a:pPr algn="l"/>
            <a:r>
              <a:rPr lang="ru-RU" sz="3600" dirty="0">
                <a:solidFill>
                  <a:srgbClr val="4D4D4D"/>
                </a:solidFill>
              </a:rPr>
              <a:t>Модель данных</a:t>
            </a:r>
            <a:endParaRPr lang="en-US" sz="3600" dirty="0">
              <a:solidFill>
                <a:srgbClr val="4D4D4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6A749E-99E4-45F9-9A04-F8E0756AC8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925557"/>
            <a:ext cx="6153785" cy="552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301" y="209594"/>
            <a:ext cx="7239000" cy="71596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4D4D4D"/>
                </a:solidFill>
              </a:rPr>
              <a:t>UX </a:t>
            </a:r>
            <a:r>
              <a:rPr lang="ru-RU" sz="3600" dirty="0">
                <a:solidFill>
                  <a:srgbClr val="4D4D4D"/>
                </a:solidFill>
              </a:rPr>
              <a:t>прототип</a:t>
            </a:r>
            <a:endParaRPr lang="en-US" sz="3600" dirty="0">
              <a:solidFill>
                <a:srgbClr val="4D4D4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468DC9-12D0-4A98-9DEA-F2B731B395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09800" y="925557"/>
            <a:ext cx="626935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1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301" y="209594"/>
            <a:ext cx="7239000" cy="715963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4D4D4D"/>
                </a:solidFill>
              </a:rPr>
              <a:t>UI</a:t>
            </a:r>
            <a:r>
              <a:rPr lang="ru-RU" sz="3600" dirty="0">
                <a:solidFill>
                  <a:srgbClr val="4D4D4D"/>
                </a:solidFill>
              </a:rPr>
              <a:t> прототип</a:t>
            </a:r>
            <a:endParaRPr lang="en-US" sz="3600" dirty="0">
              <a:solidFill>
                <a:srgbClr val="4D4D4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8FF686-F20C-48AF-B497-E999960D06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3124200" cy="529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354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6">
      <a:dk1>
        <a:srgbClr val="262626"/>
      </a:dk1>
      <a:lt1>
        <a:srgbClr val="FFFFFF"/>
      </a:lt1>
      <a:dk2>
        <a:srgbClr val="1F497D"/>
      </a:dk2>
      <a:lt2>
        <a:srgbClr val="EEECE1"/>
      </a:lt2>
      <a:accent1>
        <a:srgbClr val="0091EA"/>
      </a:accent1>
      <a:accent2>
        <a:srgbClr val="214086"/>
      </a:accent2>
      <a:accent3>
        <a:srgbClr val="929292"/>
      </a:accent3>
      <a:accent4>
        <a:srgbClr val="8CB4D3"/>
      </a:accent4>
      <a:accent5>
        <a:srgbClr val="00B0F0"/>
      </a:accent5>
      <a:accent6>
        <a:srgbClr val="8CB4D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1603</TotalTime>
  <Words>33</Words>
  <Application>Microsoft Office PowerPoint</Application>
  <PresentationFormat>Экран (4:3)</PresentationFormat>
  <Paragraphs>11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1_Office Theme</vt:lpstr>
      <vt:lpstr>Разработал: Юркевич Андрей</vt:lpstr>
      <vt:lpstr>Диаграмма вариантов использования</vt:lpstr>
      <vt:lpstr>Диаграмма обьектов</vt:lpstr>
      <vt:lpstr>Диаграмма последовательности</vt:lpstr>
      <vt:lpstr>Диаграмма Ганта</vt:lpstr>
      <vt:lpstr>Модель данных</vt:lpstr>
      <vt:lpstr>UX прототип</vt:lpstr>
      <vt:lpstr>UI прототип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moloi 2295</cp:lastModifiedBy>
  <cp:revision>226</cp:revision>
  <dcterms:created xsi:type="dcterms:W3CDTF">2012-04-26T17:06:14Z</dcterms:created>
  <dcterms:modified xsi:type="dcterms:W3CDTF">2024-12-07T01:45:46Z</dcterms:modified>
</cp:coreProperties>
</file>