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/>
              <a:t>Выпускная квалификационная </a:t>
            </a:r>
            <a:r>
              <a:rPr lang="ru-RU" sz="3600" dirty="0" smtClean="0"/>
              <a:t>работа: </a:t>
            </a:r>
            <a:r>
              <a:rPr lang="en-US" sz="3600" dirty="0" smtClean="0"/>
              <a:t>“</a:t>
            </a:r>
            <a:r>
              <a:rPr lang="ru-RU" sz="3600" dirty="0" smtClean="0"/>
              <a:t>Разработка компьютерной игры в жанре приключение.</a:t>
            </a:r>
            <a:r>
              <a:rPr lang="en-US" sz="3600" dirty="0" smtClean="0"/>
              <a:t>”</a:t>
            </a:r>
            <a:endParaRPr lang="ru-RU" sz="3600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4509120"/>
            <a:ext cx="6560234" cy="175260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студент 4-го курса ИВТ</a:t>
            </a:r>
            <a:br>
              <a:rPr lang="ru-RU" sz="2000" dirty="0" smtClean="0"/>
            </a:br>
            <a:r>
              <a:rPr lang="ru-RU" sz="2000" dirty="0" smtClean="0"/>
              <a:t>Афанасьев Андрей </a:t>
            </a:r>
            <a:r>
              <a:rPr lang="ru-RU" sz="2000" dirty="0" err="1" smtClean="0"/>
              <a:t>Дмитиевич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Руководитель выпускной квалификационной работы:</a:t>
            </a:r>
          </a:p>
          <a:p>
            <a:r>
              <a:rPr lang="ru-RU" sz="2000" dirty="0" smtClean="0"/>
              <a:t>кандидат педагогических наук, доцент, </a:t>
            </a:r>
          </a:p>
          <a:p>
            <a:r>
              <a:rPr lang="ru-RU" sz="2000" dirty="0" err="1" smtClean="0"/>
              <a:t>Атаян</a:t>
            </a:r>
            <a:r>
              <a:rPr lang="ru-RU" sz="2000" dirty="0" smtClean="0"/>
              <a:t> </a:t>
            </a:r>
            <a:r>
              <a:rPr lang="ru-RU" sz="2000" dirty="0" err="1" smtClean="0"/>
              <a:t>Ануш</a:t>
            </a:r>
            <a:r>
              <a:rPr lang="ru-RU" sz="2000" dirty="0" smtClean="0"/>
              <a:t> Михайловна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завершению создания генераторов, стоит озаботиться сохранением того, что было создано, что вызывает проблемы. Внутренние функции </a:t>
            </a:r>
            <a:r>
              <a:rPr lang="en-US" dirty="0" smtClean="0"/>
              <a:t>Game Maker Studio</a:t>
            </a:r>
            <a:r>
              <a:rPr lang="ru-RU" dirty="0" smtClean="0"/>
              <a:t> 2 не подходят для сохранения подобных вещей, что приводит к необходимости использовать внешние файлы, или же .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файлы. 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700808"/>
            <a:ext cx="2016224" cy="43204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600" y="3429000"/>
            <a:ext cx="2088232" cy="7200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600" y="5229200"/>
            <a:ext cx="2880320" cy="504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896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Открытие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34290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515719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работы с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ru-RU" dirty="0" smtClean="0"/>
              <a:t>файлом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17827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Когда работа с окружением завершена, пора переходить к персонажу и его противникам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Передвижение персонажа стандартно для многих игр, то есть опирается на </a:t>
            </a:r>
            <a:r>
              <a:rPr lang="en-US" sz="2400" dirty="0" smtClean="0"/>
              <a:t>W A S D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76" y="3429000"/>
            <a:ext cx="3209524" cy="274285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2120" y="3284984"/>
            <a:ext cx="2706937" cy="3140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Настройка противников будет чуть сложнее, ведь необходимо сделать их разнообразными, чтобы каждый новый противник имел отличие от прошлого противника. Сделать это можно случайным образом задавая модель поведения, </a:t>
            </a:r>
            <a:r>
              <a:rPr lang="ru-RU" dirty="0" smtClean="0"/>
              <a:t>так </a:t>
            </a:r>
            <a:r>
              <a:rPr lang="ru-RU" dirty="0" smtClean="0"/>
              <a:t>и случайно распределяя их </a:t>
            </a:r>
            <a:r>
              <a:rPr lang="ru-RU" dirty="0" smtClean="0"/>
              <a:t>характеристики.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21481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 завершению основных механик игры, осталось изменить временные спрайты на постоянные. Чтобы процесс был быстрее, а итог качественнее, необходимые спрайты будут заказаны у художника, который и предоставил их в срок.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3933056"/>
            <a:ext cx="4788297" cy="24208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При написании работы был проведен анализ доступных источников, что помогло определить понятие «компьютерная игра». </a:t>
            </a:r>
            <a:endParaRPr lang="ru-RU" dirty="0" smtClean="0"/>
          </a:p>
          <a:p>
            <a:r>
              <a:rPr lang="ru-RU" dirty="0" smtClean="0"/>
              <a:t>В ходе реализации проекта были выполнены следующие задачи: </a:t>
            </a:r>
          </a:p>
          <a:p>
            <a:pPr>
              <a:buNone/>
            </a:pPr>
            <a:r>
              <a:rPr lang="ru-RU" dirty="0" smtClean="0"/>
              <a:t>	1</a:t>
            </a:r>
            <a:r>
              <a:rPr lang="ru-RU" dirty="0" smtClean="0"/>
              <a:t>) изучены особенности и состояние компьютерной индустрии России; </a:t>
            </a:r>
          </a:p>
          <a:p>
            <a:pPr>
              <a:buNone/>
            </a:pPr>
            <a:r>
              <a:rPr lang="ru-RU" dirty="0" smtClean="0"/>
              <a:t>	2</a:t>
            </a:r>
            <a:r>
              <a:rPr lang="ru-RU" dirty="0" smtClean="0"/>
              <a:t>) выбраны жанр, вид и платформа для компьютерной игры; </a:t>
            </a:r>
          </a:p>
          <a:p>
            <a:pPr>
              <a:buNone/>
            </a:pPr>
            <a:r>
              <a:rPr lang="ru-RU" dirty="0" smtClean="0"/>
              <a:t>	3</a:t>
            </a:r>
            <a:r>
              <a:rPr lang="ru-RU" dirty="0" smtClean="0"/>
              <a:t>) выбрано и изучено средство реализации; </a:t>
            </a:r>
          </a:p>
          <a:p>
            <a:pPr>
              <a:buNone/>
            </a:pPr>
            <a:r>
              <a:rPr lang="ru-RU" smtClean="0"/>
              <a:t>	4</a:t>
            </a:r>
            <a:r>
              <a:rPr lang="ru-RU" dirty="0" smtClean="0"/>
              <a:t>) реализован прототип игры.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Объектом исследования является разработка компьютерной игры. </a:t>
            </a:r>
          </a:p>
          <a:p>
            <a:r>
              <a:rPr lang="ru-RU" dirty="0" smtClean="0"/>
              <a:t>Предмет исследования: технологии разработки компьютерной игры в жанре приключение.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ru-RU" dirty="0" smtClean="0"/>
              <a:t>достижения поставленной цели необходимо выполнить следующие задачи:</a:t>
            </a:r>
          </a:p>
          <a:p>
            <a:r>
              <a:rPr lang="ru-RU" dirty="0" smtClean="0"/>
              <a:t>1) выбрать жанр, вид и платформу для компьютерной игры;</a:t>
            </a:r>
          </a:p>
          <a:p>
            <a:r>
              <a:rPr lang="ru-RU" dirty="0" smtClean="0"/>
              <a:t>2) разработать сценарий, концепцию основных элементов; </a:t>
            </a:r>
          </a:p>
          <a:p>
            <a:r>
              <a:rPr lang="ru-RU" dirty="0" smtClean="0"/>
              <a:t>3) выбрать и изучить средство реализации;</a:t>
            </a:r>
          </a:p>
          <a:p>
            <a:r>
              <a:rPr lang="en-US" dirty="0" smtClean="0"/>
              <a:t>4</a:t>
            </a:r>
            <a:r>
              <a:rPr lang="ru-RU" dirty="0" smtClean="0"/>
              <a:t>) реализация прототипа игры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Компьютерные игры - это программное обеспечение, созданное для развлечения и взаимодействия игроков с виртуальным миром через персональные компьютеры или другие </a:t>
            </a:r>
            <a:r>
              <a:rPr lang="ru-RU" dirty="0" smtClean="0"/>
              <a:t>устройства.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Компьютерные </a:t>
            </a:r>
            <a:r>
              <a:rPr lang="ru-RU" dirty="0" smtClean="0"/>
              <a:t>игры классифицируют по нескольким основным признакам:</a:t>
            </a:r>
          </a:p>
          <a:p>
            <a:r>
              <a:rPr lang="ru-RU" dirty="0" smtClean="0"/>
              <a:t>1)Жанр</a:t>
            </a:r>
          </a:p>
          <a:p>
            <a:r>
              <a:rPr lang="ru-RU" dirty="0" smtClean="0"/>
              <a:t>2)Количество игроков играющих в игру</a:t>
            </a:r>
          </a:p>
          <a:p>
            <a:r>
              <a:rPr lang="ru-RU" dirty="0" smtClean="0"/>
              <a:t>3)Визуальный стиль</a:t>
            </a:r>
          </a:p>
          <a:p>
            <a:r>
              <a:rPr lang="ru-RU" dirty="0" smtClean="0"/>
              <a:t>4)Тип игровой платформы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Теоретическая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 smtClean="0"/>
              <a:t>Игры разрабатываются с помощью игровых движков и графических редакторов. Игровые движки обеспечивают правильное функционирование игры и включают в себя все необходимые алгоритмы и инструменты для ее разработки. </a:t>
            </a:r>
            <a:r>
              <a:rPr lang="ru-RU" sz="3000" dirty="0" smtClean="0"/>
              <a:t/>
            </a:r>
            <a:br>
              <a:rPr lang="ru-RU" sz="3000" dirty="0" smtClean="0"/>
            </a:br>
            <a:endParaRPr lang="ru-RU" sz="3000" dirty="0" smtClean="0"/>
          </a:p>
          <a:p>
            <a:r>
              <a:rPr lang="ru-RU" sz="3000" dirty="0" smtClean="0"/>
              <a:t>Одними из самых ярких примеров являются: </a:t>
            </a:r>
          </a:p>
          <a:p>
            <a:r>
              <a:rPr lang="ru-RU" sz="3000" dirty="0" err="1" smtClean="0"/>
              <a:t>Game</a:t>
            </a:r>
            <a:r>
              <a:rPr lang="ru-RU" sz="3000" dirty="0" smtClean="0"/>
              <a:t> </a:t>
            </a:r>
            <a:r>
              <a:rPr lang="ru-RU" sz="3000" dirty="0" err="1" smtClean="0"/>
              <a:t>Maker</a:t>
            </a:r>
            <a:r>
              <a:rPr lang="ru-RU" sz="3000" dirty="0" smtClean="0"/>
              <a:t> </a:t>
            </a:r>
            <a:r>
              <a:rPr lang="ru-RU" sz="3000" dirty="0" err="1" smtClean="0"/>
              <a:t>Studio</a:t>
            </a:r>
            <a:r>
              <a:rPr lang="ru-RU" sz="3000" dirty="0" smtClean="0"/>
              <a:t> 2 </a:t>
            </a:r>
          </a:p>
          <a:p>
            <a:r>
              <a:rPr lang="ru-RU" sz="3000" dirty="0" err="1" smtClean="0"/>
              <a:t>Unreal</a:t>
            </a:r>
            <a:r>
              <a:rPr lang="ru-RU" sz="3000" dirty="0" smtClean="0"/>
              <a:t> </a:t>
            </a:r>
            <a:r>
              <a:rPr lang="ru-RU" sz="3000" dirty="0" err="1" smtClean="0"/>
              <a:t>Engine</a:t>
            </a:r>
            <a:r>
              <a:rPr lang="ru-RU" sz="3000" dirty="0" smtClean="0"/>
              <a:t> </a:t>
            </a:r>
            <a:endParaRPr lang="ru-RU" sz="3000" dirty="0" smtClean="0"/>
          </a:p>
          <a:p>
            <a:r>
              <a:rPr lang="ru-RU" sz="3000" dirty="0" err="1" smtClean="0"/>
              <a:t>Unity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должна представлять набор комнат, которые собираются в один из этажей подземелья. И сам план этажа, или же уровня, и план комнаты генерируется случайно. </a:t>
            </a:r>
            <a:endParaRPr lang="ru-RU" dirty="0" smtClean="0"/>
          </a:p>
          <a:p>
            <a:r>
              <a:rPr lang="ru-RU" dirty="0" smtClean="0"/>
              <a:t>Следовательно, необходимо создать </a:t>
            </a:r>
            <a:r>
              <a:rPr lang="ru-RU" dirty="0" err="1" smtClean="0"/>
              <a:t>скрипт</a:t>
            </a:r>
            <a:r>
              <a:rPr lang="ru-RU" dirty="0" smtClean="0"/>
              <a:t>, который при запуске игры будет либо создавать новый уровень, либо загружать существующий.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7848872" cy="4968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 генератором уровня, необходимо создать генератор уже отдельной комнаты. Механизм генерации комнат схож с генератором уровня, но куда более сложный и большой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Стоит отметить, что смены комнат как таковой нет, когда игрок покидает комнату, он просто пересоздает уже существующую, сохраняя данные прошлой.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1628800"/>
            <a:ext cx="2383972" cy="301307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9952" y="1700808"/>
            <a:ext cx="4526280" cy="29402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Практическая часть.</a:t>
            </a:r>
            <a:endParaRPr lang="ru-RU" dirty="0"/>
          </a:p>
        </p:txBody>
      </p:sp>
      <p:pic>
        <p:nvPicPr>
          <p:cNvPr id="5" name="Рисунок 4" descr="https://cdn.discordapp.com/attachments/402154729754591234/1096059661775536298/image.png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9553" y="1628800"/>
            <a:ext cx="4104456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cdn.discordapp.com/attachments/402154729754591234/1096059727336718426/image.png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28800"/>
            <a:ext cx="4032448" cy="244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https://cdn.discordapp.com/attachments/402154729754591234/1096059787239772180/image.png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365104"/>
            <a:ext cx="4680520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407</Words>
  <Application>Microsoft Office PowerPoint</Application>
  <PresentationFormat>Экран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Литейная</vt:lpstr>
      <vt:lpstr>Выпускная квалификационная работа: “Разработка компьютерной игры в жанре приключение.”</vt:lpstr>
      <vt:lpstr>Вступление</vt:lpstr>
      <vt:lpstr>Теоретическая часть</vt:lpstr>
      <vt:lpstr>Теоретическая часть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Практическая часть.</vt:lpstr>
      <vt:lpstr>Заключение.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работа: “Разработка компьютерной игры в жанре приключение.”</dc:title>
  <dc:creator>Андрей</dc:creator>
  <cp:lastModifiedBy>Андрей</cp:lastModifiedBy>
  <cp:revision>1</cp:revision>
  <dcterms:created xsi:type="dcterms:W3CDTF">2023-05-19T07:28:56Z</dcterms:created>
  <dcterms:modified xsi:type="dcterms:W3CDTF">2023-05-19T07:59:42Z</dcterms:modified>
</cp:coreProperties>
</file>