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78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курса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Афанасьев Андрей Дмитриевич</a:t>
            </a:r>
          </a:p>
          <a:p>
            <a:pPr algn="l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выпускной квалификационной работы: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педагогических наук, доцент кафедры информационных технологий и электронного обучения</a:t>
            </a:r>
          </a:p>
          <a:p>
            <a:pPr algn="l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Атаян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Ануш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Михайловна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Корпоративная подготовка учителей информатики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геймификации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электронного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Актуальность исследования</a:t>
            </a:r>
            <a:r>
              <a:rPr lang="ru-RU" dirty="0"/>
              <a:t> определяется возрастающей потребностью в инновационных подходах к обучению, способных повысить интерес учеников к учебному процессу. </a:t>
            </a:r>
          </a:p>
        </p:txBody>
      </p:sp>
    </p:spTree>
    <p:extLst>
      <p:ext uri="{BB962C8B-B14F-4D97-AF65-F5344CB8AC3E}">
        <p14:creationId xmlns:p14="http://schemas.microsoft.com/office/powerpoint/2010/main" val="321847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Целью данной работы</a:t>
            </a:r>
            <a:r>
              <a:rPr lang="ru-RU" dirty="0"/>
              <a:t> является разработка и обоснование рекомендаций по корпоративной подготовке учителей информатики для внедрения </a:t>
            </a:r>
            <a:r>
              <a:rPr lang="ru-RU" dirty="0" err="1"/>
              <a:t>геймификационных</a:t>
            </a:r>
            <a:r>
              <a:rPr lang="ru-RU" dirty="0"/>
              <a:t> технологий в электронное обучение.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 гипотеза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/>
              <a:t>Объектом исследования</a:t>
            </a:r>
            <a:r>
              <a:rPr lang="ru-RU" dirty="0"/>
              <a:t> является процесс профессионального развития учителей информатики в условиях </a:t>
            </a:r>
            <a:r>
              <a:rPr lang="ru-RU" dirty="0" err="1"/>
              <a:t>цифровизации</a:t>
            </a:r>
            <a:r>
              <a:rPr lang="ru-RU" dirty="0"/>
              <a:t> образования.</a:t>
            </a:r>
          </a:p>
          <a:p>
            <a:r>
              <a:rPr lang="ru-RU" b="1" dirty="0"/>
              <a:t>Предметом исследования</a:t>
            </a:r>
            <a:r>
              <a:rPr lang="ru-RU" dirty="0"/>
              <a:t> выступают методы и средства корпоративной подготовки педагогов по внедрению </a:t>
            </a:r>
            <a:r>
              <a:rPr lang="ru-RU" dirty="0" err="1"/>
              <a:t>геймификационных</a:t>
            </a:r>
            <a:r>
              <a:rPr lang="ru-RU" dirty="0"/>
              <a:t> технологий в электронное обучение.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18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Теоретические основы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Корпоративное обучение: принципы, методы</a:t>
            </a:r>
          </a:p>
          <a:p>
            <a:r>
              <a:rPr lang="ru-RU" dirty="0"/>
              <a:t>Особенности подготовки учителей в условиях </a:t>
            </a:r>
            <a:r>
              <a:rPr lang="ru-RU" dirty="0" err="1"/>
              <a:t>цифровизации</a:t>
            </a:r>
            <a:endParaRPr lang="ru-RU" dirty="0"/>
          </a:p>
          <a:p>
            <a:r>
              <a:rPr lang="ru-RU" dirty="0" err="1"/>
              <a:t>Геймификация</a:t>
            </a:r>
            <a:r>
              <a:rPr lang="ru-RU" dirty="0"/>
              <a:t> как часть цифровой образовательной среды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34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Проведение опроса среди учителей информатики</a:t>
            </a:r>
          </a:p>
          <a:p>
            <a:r>
              <a:rPr lang="ru-RU" dirty="0" smtClean="0"/>
              <a:t>Анализ результатов опроса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617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Методические рекомендации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С чего начать (простые инструменты)</a:t>
            </a:r>
          </a:p>
          <a:p>
            <a:r>
              <a:rPr lang="ru-RU" dirty="0"/>
              <a:t>Постепенное расширение и интеграция в программу</a:t>
            </a:r>
          </a:p>
          <a:p>
            <a:r>
              <a:rPr lang="ru-RU" dirty="0"/>
              <a:t>Учет возрастных особенностей учащихся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процессе выполнения выпускной квалификационной работы были решены </a:t>
            </a:r>
            <a:r>
              <a:rPr lang="ru-RU" b="1" dirty="0"/>
              <a:t>задачи:</a:t>
            </a:r>
            <a:endParaRPr lang="ru-RU" dirty="0"/>
          </a:p>
          <a:p>
            <a:r>
              <a:rPr lang="ru-RU" dirty="0"/>
              <a:t>- проведен анализ существующих подходов к </a:t>
            </a:r>
            <a:r>
              <a:rPr lang="ru-RU" dirty="0" err="1"/>
              <a:t>геймификации</a:t>
            </a:r>
            <a:r>
              <a:rPr lang="ru-RU" dirty="0"/>
              <a:t> в образовании и оценить их эффективность.</a:t>
            </a:r>
          </a:p>
          <a:p>
            <a:r>
              <a:rPr lang="ru-RU" dirty="0"/>
              <a:t>- Изучены современные программы подготовки педагогов в области информационных технологий с акцентом на </a:t>
            </a:r>
            <a:r>
              <a:rPr lang="ru-RU" dirty="0" err="1"/>
              <a:t>геймификацию</a:t>
            </a:r>
            <a:r>
              <a:rPr lang="ru-RU" dirty="0"/>
              <a:t>.</a:t>
            </a:r>
          </a:p>
          <a:p>
            <a:r>
              <a:rPr lang="ru-RU" dirty="0"/>
              <a:t>- выявлены потребности и уровень готовности учителей информатики к освоению и применению </a:t>
            </a:r>
            <a:r>
              <a:rPr lang="ru-RU" dirty="0" err="1"/>
              <a:t>геймификационных</a:t>
            </a:r>
            <a:r>
              <a:rPr lang="ru-RU" dirty="0"/>
              <a:t> методик.</a:t>
            </a:r>
          </a:p>
          <a:p>
            <a:r>
              <a:rPr lang="ru-RU" dirty="0"/>
              <a:t>- разработаны рекомендации по корпоративной подготовке, учитывающие современные тенденции и выявленные потребности педагогов.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4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</TotalTime>
  <Words>208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Официальная</vt:lpstr>
      <vt:lpstr>Корпоративная подготовка учителей информатики геймификации электронного обучения</vt:lpstr>
      <vt:lpstr>Актуальность</vt:lpstr>
      <vt:lpstr>Цель и задачи исследования</vt:lpstr>
      <vt:lpstr>Объект, предмет и гипотеза</vt:lpstr>
      <vt:lpstr>Теоретические основы</vt:lpstr>
      <vt:lpstr>Методология исследования</vt:lpstr>
      <vt:lpstr>Методические рекомендации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Корпоративная подготовка учителей информатики геймификации электронного обучения</dc:title>
  <dc:creator>Администратор</dc:creator>
  <cp:lastModifiedBy>Андрей</cp:lastModifiedBy>
  <cp:revision>5</cp:revision>
  <dcterms:created xsi:type="dcterms:W3CDTF">2025-05-23T15:16:31Z</dcterms:created>
  <dcterms:modified xsi:type="dcterms:W3CDTF">2025-05-24T05:51:48Z</dcterms:modified>
</cp:coreProperties>
</file>