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31"/>
            <a:ext cx="9108504" cy="1770685"/>
          </a:xfrm>
        </p:spPr>
        <p:txBody>
          <a:bodyPr>
            <a:normAutofit/>
          </a:bodyPr>
          <a:lstStyle/>
          <a:p>
            <a:pPr algn="l"/>
            <a:r>
              <a:rPr lang="ru-RU" sz="4800" dirty="0" smtClean="0"/>
              <a:t>Будущее время в английском языке.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9036496" cy="1752600"/>
          </a:xfrm>
        </p:spPr>
        <p:txBody>
          <a:bodyPr/>
          <a:lstStyle/>
          <a:p>
            <a:pPr algn="l"/>
            <a:r>
              <a:rPr lang="ru-RU" dirty="0" smtClean="0"/>
              <a:t>Будущее время в английском языке, образуется по следующей формуле.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28498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400" dirty="0">
                <a:latin typeface="Arial Rounded MT Bold" panose="020F0704030504030204" pitchFamily="34" charset="0"/>
              </a:rPr>
              <a:t>Future Simple: </a:t>
            </a:r>
            <a:r>
              <a:rPr lang="en-US" sz="2400" b="1" dirty="0">
                <a:latin typeface="Arial Rounded MT Bold" panose="020F0704030504030204" pitchFamily="34" charset="0"/>
              </a:rPr>
              <a:t>will + V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4914" y="4164564"/>
            <a:ext cx="535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 Narrow" panose="020B0606020202030204" pitchFamily="34" charset="0"/>
              </a:rPr>
              <a:t>I </a:t>
            </a:r>
            <a:r>
              <a:rPr lang="ru-RU" sz="2400" dirty="0" err="1">
                <a:latin typeface="Arial Narrow" panose="020B0606020202030204" pitchFamily="34" charset="0"/>
              </a:rPr>
              <a:t>will</a:t>
            </a:r>
            <a:r>
              <a:rPr lang="ru-RU" sz="2400" dirty="0">
                <a:latin typeface="Arial Narrow" panose="020B0606020202030204" pitchFamily="34" charset="0"/>
              </a:rPr>
              <a:t> </a:t>
            </a:r>
            <a:r>
              <a:rPr lang="ru-RU" sz="2400" dirty="0" err="1">
                <a:latin typeface="Arial Narrow" panose="020B0606020202030204" pitchFamily="34" charset="0"/>
              </a:rPr>
              <a:t>arrange</a:t>
            </a:r>
            <a:r>
              <a:rPr lang="ru-RU" sz="2400" dirty="0">
                <a:latin typeface="Arial Narrow" panose="020B0606020202030204" pitchFamily="34" charset="0"/>
              </a:rPr>
              <a:t> </a:t>
            </a:r>
            <a:r>
              <a:rPr lang="ru-RU" sz="2400" dirty="0" err="1">
                <a:latin typeface="Arial Narrow" panose="020B0606020202030204" pitchFamily="34" charset="0"/>
              </a:rPr>
              <a:t>the</a:t>
            </a:r>
            <a:r>
              <a:rPr lang="ru-RU" sz="2400" dirty="0">
                <a:latin typeface="Arial Narrow" panose="020B0606020202030204" pitchFamily="34" charset="0"/>
              </a:rPr>
              <a:t> </a:t>
            </a:r>
            <a:r>
              <a:rPr lang="ru-RU" sz="2400" dirty="0" err="1">
                <a:latin typeface="Arial Narrow" panose="020B0606020202030204" pitchFamily="34" charset="0"/>
              </a:rPr>
              <a:t>meeting</a:t>
            </a:r>
            <a:r>
              <a:rPr lang="ru-RU" sz="2400" dirty="0">
                <a:latin typeface="Arial Narrow" panose="020B0606020202030204" pitchFamily="34" charset="0"/>
              </a:rPr>
              <a:t> </a:t>
            </a:r>
            <a:r>
              <a:rPr lang="ru-RU" sz="2400" dirty="0" err="1">
                <a:latin typeface="Arial Narrow" panose="020B0606020202030204" pitchFamily="34" charset="0"/>
              </a:rPr>
              <a:t>next</a:t>
            </a:r>
            <a:r>
              <a:rPr lang="ru-RU" sz="2400" dirty="0">
                <a:latin typeface="Arial Narrow" panose="020B0606020202030204" pitchFamily="34" charset="0"/>
              </a:rPr>
              <a:t> </a:t>
            </a:r>
            <a:r>
              <a:rPr lang="ru-RU" sz="2400" dirty="0" err="1" smtClean="0">
                <a:latin typeface="Arial Narrow" panose="020B0606020202030204" pitchFamily="34" charset="0"/>
              </a:rPr>
              <a:t>Thursday</a:t>
            </a:r>
            <a:r>
              <a:rPr lang="ru-RU" sz="2400" dirty="0">
                <a:latin typeface="Arial Narrow" panose="020B0606020202030204" pitchFamily="34" charset="0"/>
              </a:rPr>
              <a:t>.</a:t>
            </a: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br>
              <a:rPr lang="ru-RU" sz="2400" dirty="0" smtClean="0">
                <a:latin typeface="Arial Narrow" panose="020B0606020202030204" pitchFamily="34" charset="0"/>
              </a:rPr>
            </a:br>
            <a:endParaRPr lang="ru-RU" sz="2400" dirty="0" smtClean="0">
              <a:latin typeface="Arial Narrow" panose="020B0606020202030204" pitchFamily="34" charset="0"/>
            </a:endParaRPr>
          </a:p>
          <a:p>
            <a:r>
              <a:rPr lang="ru-RU" sz="2400" dirty="0" smtClean="0">
                <a:latin typeface="Arial Narrow" panose="020B0606020202030204" pitchFamily="34" charset="0"/>
              </a:rPr>
              <a:t>Я </a:t>
            </a:r>
            <a:r>
              <a:rPr lang="ru-RU" sz="2400" dirty="0">
                <a:latin typeface="Arial Narrow" panose="020B0606020202030204" pitchFamily="34" charset="0"/>
              </a:rPr>
              <a:t>организую встречу в следующий четверг.</a:t>
            </a:r>
            <a:endParaRPr lang="ru-RU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Будущее время в английском языке.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Будущее время в английском языке.</dc:title>
  <dc:creator>Андрей</dc:creator>
  <cp:lastModifiedBy>Андрей</cp:lastModifiedBy>
  <cp:revision>3</cp:revision>
  <dcterms:created xsi:type="dcterms:W3CDTF">2021-12-12T14:05:22Z</dcterms:created>
  <dcterms:modified xsi:type="dcterms:W3CDTF">2021-12-12T14:17:54Z</dcterms:modified>
</cp:coreProperties>
</file>