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2" y="4149080"/>
            <a:ext cx="5637010" cy="882119"/>
          </a:xfrm>
        </p:spPr>
        <p:txBody>
          <a:bodyPr/>
          <a:lstStyle/>
          <a:p>
            <a:pPr algn="ctr"/>
            <a:r>
              <a:rPr lang="ru-RU" dirty="0" smtClean="0"/>
              <a:t>Служба помощи и поддержки.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700808"/>
            <a:ext cx="7175351" cy="1793167"/>
          </a:xfrm>
        </p:spPr>
        <p:txBody>
          <a:bodyPr/>
          <a:lstStyle/>
          <a:p>
            <a:pPr algn="ctr"/>
            <a:r>
              <a:rPr lang="en-US" dirty="0" smtClean="0"/>
              <a:t>Help for all!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255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6512511" cy="1143000"/>
          </a:xfrm>
        </p:spPr>
        <p:txBody>
          <a:bodyPr/>
          <a:lstStyle/>
          <a:p>
            <a:pPr algn="l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267744" y="1772816"/>
            <a:ext cx="6400800" cy="3474720"/>
          </a:xfrm>
        </p:spPr>
        <p:txBody>
          <a:bodyPr>
            <a:normAutofit lnSpcReduction="10000"/>
          </a:bodyPr>
          <a:lstStyle/>
          <a:p>
            <a:r>
              <a:rPr lang="ru-RU" sz="3700" dirty="0" smtClean="0"/>
              <a:t>Кратко о нас</a:t>
            </a:r>
          </a:p>
          <a:p>
            <a:r>
              <a:rPr lang="ru-RU" sz="3700" dirty="0" smtClean="0"/>
              <a:t>Структура компании</a:t>
            </a:r>
          </a:p>
          <a:p>
            <a:r>
              <a:rPr lang="ru-RU" sz="3700" dirty="0" smtClean="0"/>
              <a:t>Принцип работы</a:t>
            </a:r>
          </a:p>
          <a:p>
            <a:r>
              <a:rPr lang="ru-RU" sz="3700" dirty="0" smtClean="0"/>
              <a:t>Наши партнеры</a:t>
            </a:r>
          </a:p>
          <a:p>
            <a:r>
              <a:rPr lang="ru-RU" sz="3700" dirty="0" smtClean="0"/>
              <a:t>Контактная </a:t>
            </a:r>
            <a:r>
              <a:rPr lang="ru-RU" sz="3700" dirty="0" err="1" smtClean="0"/>
              <a:t>инфомрация</a:t>
            </a:r>
            <a:endParaRPr lang="ru-RU" sz="3700" dirty="0"/>
          </a:p>
        </p:txBody>
      </p:sp>
    </p:spTree>
    <p:extLst>
      <p:ext uri="{BB962C8B-B14F-4D97-AF65-F5344CB8AC3E}">
        <p14:creationId xmlns:p14="http://schemas.microsoft.com/office/powerpoint/2010/main" val="3940948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6512511" cy="1143000"/>
          </a:xfrm>
        </p:spPr>
        <p:txBody>
          <a:bodyPr/>
          <a:lstStyle/>
          <a:p>
            <a:pPr algn="l"/>
            <a:r>
              <a:rPr lang="ru-RU" dirty="0" smtClean="0"/>
              <a:t>Кратко о нас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06372"/>
            <a:ext cx="2592288" cy="2592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779912" y="2996952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Наша организация работает с 2015 года, постепенно увеличивая свой охват, как по числу людей и стран, так и по количеству и качеству наших партнеров.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Наши отделения уже функционируют в более чем 10-ти странах Западной и Восточной Европы, а так же в планах, открыть отделения в Азии и Северной Америке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1196752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Главный принцип компании:</a:t>
            </a:r>
            <a:br>
              <a:rPr lang="ru-RU" dirty="0" smtClean="0"/>
            </a:br>
            <a:r>
              <a:rPr lang="en-US" dirty="0" smtClean="0"/>
              <a:t>“</a:t>
            </a:r>
            <a:r>
              <a:rPr lang="ru-RU" dirty="0" smtClean="0"/>
              <a:t>Помощь для всех! И пусть никто не уйдет обиженным!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81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6512511" cy="1143000"/>
          </a:xfrm>
        </p:spPr>
        <p:txBody>
          <a:bodyPr/>
          <a:lstStyle/>
          <a:p>
            <a:pPr algn="l"/>
            <a:r>
              <a:rPr lang="ru-RU" dirty="0" smtClean="0"/>
              <a:t>Структура компании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293527" cy="51455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743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6512511" cy="1143000"/>
          </a:xfrm>
        </p:spPr>
        <p:txBody>
          <a:bodyPr/>
          <a:lstStyle/>
          <a:p>
            <a:pPr algn="l"/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55776" y="1628800"/>
            <a:ext cx="6400800" cy="4392488"/>
          </a:xfrm>
        </p:spPr>
        <p:txBody>
          <a:bodyPr>
            <a:normAutofit/>
          </a:bodyPr>
          <a:lstStyle/>
          <a:p>
            <a:r>
              <a:rPr lang="ru-RU" dirty="0" smtClean="0"/>
              <a:t>Если в вашу жизни пришел недуг, и вы не знаете к кому из врачей обратиться, обращайтесь к нам!</a:t>
            </a:r>
          </a:p>
          <a:p>
            <a:r>
              <a:rPr lang="ru-RU" dirty="0" smtClean="0"/>
              <a:t>Свяжитесь с нашим оператором, дабы он направил к специалисту, который поможем вам подобрать врачей которых вам необходимо посетить, поможет с записью к ним, и по необходимости поможем достать выписанные лекарства.</a:t>
            </a:r>
          </a:p>
          <a:p>
            <a:r>
              <a:rPr lang="ru-RU" dirty="0" smtClean="0"/>
              <a:t>В случае необходимости, специалист будет оказывать вам поддержку на протяжении всей вашей болезни.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126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6512511" cy="1143000"/>
          </a:xfrm>
        </p:spPr>
        <p:txBody>
          <a:bodyPr/>
          <a:lstStyle/>
          <a:p>
            <a:pPr algn="l"/>
            <a:r>
              <a:rPr lang="ru-RU" dirty="0" smtClean="0"/>
              <a:t>Наши партнеры.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411760" y="2060848"/>
            <a:ext cx="6400800" cy="3816424"/>
          </a:xfrm>
        </p:spPr>
        <p:txBody>
          <a:bodyPr/>
          <a:lstStyle/>
          <a:p>
            <a:r>
              <a:rPr lang="ru-RU" dirty="0" smtClean="0"/>
              <a:t>Красный крест</a:t>
            </a:r>
          </a:p>
          <a:p>
            <a:r>
              <a:rPr lang="ru-RU" dirty="0" smtClean="0"/>
              <a:t>МЕДСИ</a:t>
            </a:r>
            <a:endParaRPr lang="ru-RU" dirty="0"/>
          </a:p>
          <a:p>
            <a:r>
              <a:rPr lang="ru-RU" dirty="0"/>
              <a:t>Европейский медицинский </a:t>
            </a:r>
            <a:r>
              <a:rPr lang="ru-RU" dirty="0" smtClean="0"/>
              <a:t>центр</a:t>
            </a:r>
            <a:endParaRPr lang="ru-RU" dirty="0"/>
          </a:p>
          <a:p>
            <a:r>
              <a:rPr lang="ru-RU" dirty="0"/>
              <a:t>Медицинский институт имени Березина Сергея (МИБС</a:t>
            </a:r>
            <a:r>
              <a:rPr lang="ru-RU" dirty="0" smtClean="0"/>
              <a:t>)</a:t>
            </a:r>
          </a:p>
          <a:p>
            <a:r>
              <a:rPr lang="en-US" dirty="0"/>
              <a:t>Johnson &amp; </a:t>
            </a:r>
            <a:r>
              <a:rPr lang="en-US" dirty="0" smtClean="0"/>
              <a:t>Johnson</a:t>
            </a:r>
            <a:endParaRPr lang="ru-RU" dirty="0" smtClean="0"/>
          </a:p>
          <a:p>
            <a:r>
              <a:rPr lang="en-US" dirty="0" smtClean="0"/>
              <a:t>Pfizer</a:t>
            </a:r>
            <a:endParaRPr lang="ru-RU" dirty="0" smtClean="0"/>
          </a:p>
          <a:p>
            <a:r>
              <a:rPr lang="ru-RU" dirty="0" smtClean="0"/>
              <a:t>И многие другие!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52884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6864" cy="1584176"/>
          </a:xfrm>
        </p:spPr>
        <p:txBody>
          <a:bodyPr/>
          <a:lstStyle/>
          <a:p>
            <a:pPr algn="l"/>
            <a:r>
              <a:rPr lang="ru-RU" dirty="0" smtClean="0"/>
              <a:t>Контактная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411760" y="1916832"/>
            <a:ext cx="6400800" cy="3474720"/>
          </a:xfrm>
        </p:spPr>
        <p:txBody>
          <a:bodyPr/>
          <a:lstStyle/>
          <a:p>
            <a:r>
              <a:rPr lang="ru-RU" dirty="0" smtClean="0"/>
              <a:t>Телефон </a:t>
            </a:r>
            <a:r>
              <a:rPr lang="en-US" dirty="0" smtClean="0"/>
              <a:t>call-</a:t>
            </a:r>
            <a:r>
              <a:rPr lang="ru-RU" dirty="0" smtClean="0"/>
              <a:t>центра: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+7 906 24 28 477</a:t>
            </a:r>
          </a:p>
          <a:p>
            <a:r>
              <a:rPr lang="en-US" dirty="0" smtClean="0"/>
              <a:t>E-mail: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helpforallinc@gmail.com</a:t>
            </a:r>
          </a:p>
        </p:txBody>
      </p:sp>
    </p:spTree>
    <p:extLst>
      <p:ext uri="{BB962C8B-B14F-4D97-AF65-F5344CB8AC3E}">
        <p14:creationId xmlns:p14="http://schemas.microsoft.com/office/powerpoint/2010/main" val="2467096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276872"/>
            <a:ext cx="6512511" cy="1143000"/>
          </a:xfrm>
        </p:spPr>
        <p:txBody>
          <a:bodyPr/>
          <a:lstStyle/>
          <a:p>
            <a:pPr algn="ctr"/>
            <a:r>
              <a:rPr lang="ru-RU" dirty="0" smtClean="0"/>
              <a:t>Ждем вас!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660946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34</TotalTime>
  <Words>165</Words>
  <Application>Microsoft Office PowerPoint</Application>
  <PresentationFormat>Экран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Воздушный поток</vt:lpstr>
      <vt:lpstr>Help for all!</vt:lpstr>
      <vt:lpstr>Содержание</vt:lpstr>
      <vt:lpstr>Кратко о нас</vt:lpstr>
      <vt:lpstr>Структура компании</vt:lpstr>
      <vt:lpstr>Принцип работы</vt:lpstr>
      <vt:lpstr>Наши партнеры.</vt:lpstr>
      <vt:lpstr>Контактная информация</vt:lpstr>
      <vt:lpstr>Ждем вас!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for all!</dc:title>
  <dc:creator>Андрей</dc:creator>
  <cp:lastModifiedBy>Андрей</cp:lastModifiedBy>
  <cp:revision>4</cp:revision>
  <dcterms:created xsi:type="dcterms:W3CDTF">2021-12-26T09:47:09Z</dcterms:created>
  <dcterms:modified xsi:type="dcterms:W3CDTF">2021-12-26T10:32:26Z</dcterms:modified>
</cp:coreProperties>
</file>