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533B26-1E7F-48A6-8983-B286B5316114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D741DA0-AAEB-43F4-A8FB-6B60102A734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692696"/>
            <a:ext cx="7992888" cy="201622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структура управления службой ИТ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3816424"/>
          </a:xfrm>
        </p:spPr>
        <p:txBody>
          <a:bodyPr>
            <a:normAutofit/>
          </a:bodyPr>
          <a:lstStyle/>
          <a:p>
            <a:r>
              <a:rPr lang="ru-RU" dirty="0"/>
              <a:t>Основная задача ИТ-службы – обеспечивать доступ к ИТ-услугам. Сотрудники отдела управляют всеми ИТ-сервисами и поддерживают комплексную работоспособность систем, которые используются в компании. Когда ломается оборудование или происходит сбой, за это также отвечает ИТ-служба.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4868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Цели и задачи ИТ-службы на предприятии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141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/>
                <a:latin typeface="+mn-lt"/>
              </a:rPr>
              <a:t>Задачи ИТ-службы на предприятии:</a:t>
            </a:r>
            <a:endParaRPr lang="ru-RU" sz="36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507288" cy="208823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ru-RU" sz="1800" dirty="0"/>
              <a:t> </a:t>
            </a:r>
          </a:p>
          <a:p>
            <a:r>
              <a:rPr lang="ru-RU" sz="1800" dirty="0"/>
              <a:t>1. Эффективно удовлетворять потребности бизнеса в ИТ.</a:t>
            </a:r>
          </a:p>
          <a:p>
            <a:pPr marL="137160" indent="0">
              <a:buNone/>
            </a:pPr>
            <a:r>
              <a:rPr lang="ru-RU" sz="1800" dirty="0"/>
              <a:t> </a:t>
            </a:r>
          </a:p>
          <a:p>
            <a:r>
              <a:rPr lang="ru-RU" sz="1800" dirty="0"/>
              <a:t>2. Повышение эффективности бизнеса за счет использования ИТ-инструментов.</a:t>
            </a:r>
          </a:p>
          <a:p>
            <a:pPr marL="0" lvl="0" indent="538163" algn="just">
              <a:lnSpc>
                <a:spcPct val="150000"/>
              </a:lnSpc>
              <a:buNone/>
              <a:tabLst>
                <a:tab pos="0" algn="l"/>
              </a:tabLst>
            </a:pPr>
            <a:endParaRPr lang="ru-RU" sz="1700" dirty="0" smtClean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8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562074"/>
          </a:xfrm>
        </p:spPr>
        <p:txBody>
          <a:bodyPr>
            <a:noAutofit/>
          </a:bodyPr>
          <a:lstStyle/>
          <a:p>
            <a:pPr marL="1254125" lvl="0" indent="-514350">
              <a:spcBef>
                <a:spcPct val="20000"/>
              </a:spcBef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Организационная структура ИТ-службы компании</a:t>
            </a:r>
            <a:endParaRPr lang="ru-RU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Сразу сделаем замечание по поводу того, что названия структурных подразделений (отделов, управлений, управлений), наименования функций, их группировка и линии подчинения могут отличаться. Но в любом случае перечисленные функции будут присутствовать почти всегда.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64096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С какими проблемами сталкивается бизнес при организации работы ИТ-служб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568952" cy="371703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Courier New"/>
              <a:buChar char="o"/>
              <a:tabLst>
                <a:tab pos="685800" algn="l"/>
              </a:tabLst>
            </a:pPr>
            <a:r>
              <a:rPr lang="ru-RU" sz="1800" dirty="0"/>
              <a:t>Без специальных инструментов автоматизации сложно контролировать и планировать загруженность специалистов ИТ, следить, кто чем занимается и оценивать результат.</a:t>
            </a:r>
          </a:p>
          <a:p>
            <a:pPr lvl="1" algn="just">
              <a:lnSpc>
                <a:spcPct val="150000"/>
              </a:lnSpc>
              <a:buFont typeface="Courier New"/>
              <a:buChar char="o"/>
              <a:tabLst>
                <a:tab pos="685800" algn="l"/>
              </a:tabLst>
            </a:pPr>
            <a:endParaRPr lang="ru-RU" sz="1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9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</TotalTime>
  <Words>130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Презентация PowerPoint</vt:lpstr>
      <vt:lpstr>Презентация PowerPoint</vt:lpstr>
      <vt:lpstr>Задачи ИТ-службы на предприятии:</vt:lpstr>
      <vt:lpstr>Организационная структура ИТ-службы компании</vt:lpstr>
      <vt:lpstr>С какими проблемами сталкивается бизнес при организации работы ИТ-служб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ПРЕДПРИЯТИЯ</dc:title>
  <dc:creator>User</dc:creator>
  <cp:lastModifiedBy>Андрей</cp:lastModifiedBy>
  <cp:revision>11</cp:revision>
  <dcterms:created xsi:type="dcterms:W3CDTF">2013-12-06T12:49:52Z</dcterms:created>
  <dcterms:modified xsi:type="dcterms:W3CDTF">2021-12-22T19:20:31Z</dcterms:modified>
</cp:coreProperties>
</file>