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Open Sans" pitchFamily="2" charset="0"/>
      <p:regular r:id="rId8"/>
      <p:bold r:id="rId9"/>
      <p:italic r:id="rId10"/>
      <p:boldItalic r:id="rId1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1ECE5-D475-4D97-885A-7DE89532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006D31-E76D-4A67-9255-5F742F8AD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C1D12-9D95-414B-A212-9E5684CA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8BA-6B49-416A-8033-449F006EA041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71CDB7-2AC4-4C5E-8E9E-4AB32E4A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BB9A-8A60-4643-A40F-F6236B8E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4034-7126-46B8-8D5D-B1E42587CD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ABD0D-BE53-4DBB-969F-75D5FCB5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9C3BE0-E80B-4ED7-8F0A-68CB237BE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D9B851-39B9-4D33-8D64-8EF62445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8BA-6B49-416A-8033-449F006EA041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1ACC59-C84F-4B2C-A11C-EE98A2B6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6D21B-C4F9-4F71-8E72-147FB8B0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4034-7126-46B8-8D5D-B1E42587CD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0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B9B09E-6307-460C-AE18-E0507196F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16F1BC-A8C5-43D9-AC04-D7E0E1B60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C1F23-966E-445C-8FAC-91B5524C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8BA-6B49-416A-8033-449F006EA041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B45B39-D9B6-4761-AFEB-B5D57A60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AAEE3B-A7BE-4AC9-9DAB-53BBF32A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4034-7126-46B8-8D5D-B1E42587CD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86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E3AAE-C355-429D-A7A2-6CBE72A6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EA4D8-0E7D-4946-A560-34F6EEC7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2FF499-80B8-415E-9AC4-9342B41D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8BA-6B49-416A-8033-449F006EA041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6FC291-9FB0-4B0B-B08F-4511A32D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C44CE7-5D50-48C5-9ECA-CF12CF3D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4034-7126-46B8-8D5D-B1E42587CD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C522B-8417-4CCF-82E1-8E2AB292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BBB401-AB13-4EF6-AF0E-409A09E51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124405-B942-424A-BD92-1BBE0A2A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8BA-6B49-416A-8033-449F006EA041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93C06-73A8-4534-AE4B-B40064F9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80266-00D4-4688-817E-0C1E5227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4034-7126-46B8-8D5D-B1E42587CD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7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44CF2-4FAF-40AD-B69E-579D5E19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237B0-CA36-44AE-9314-98DA451C0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85C4B3-7FA9-4D4E-8BEA-A2011C16C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18FB85-3AA9-4F25-AEF4-B9FAE2B7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8BA-6B49-416A-8033-449F006EA041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7172EC-2888-4138-977B-478C9A77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68C84F-6E24-438F-B004-5D326032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4034-7126-46B8-8D5D-B1E42587CD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1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4998C-64DD-4DF6-BC08-6EFE8746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BB6D72-DBAA-4461-AF6B-2A7701E86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32407A-5533-450F-BBE6-0E183A189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50602A-CD38-4B14-BAF0-20610F406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7F69A9-66E2-4783-813B-820F5C363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379CA9-7C96-48EE-B6EB-B9B6B09F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8BA-6B49-416A-8033-449F006EA041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75B87E1-136A-4C1F-BCD9-5C2C59F1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7B9397-38B8-4700-BD7C-01352714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4034-7126-46B8-8D5D-B1E42587CD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4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8F51F-56E5-4D49-91B8-775A5522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A3C8B0-4B4F-47C7-98E1-1FB98614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8BA-6B49-416A-8033-449F006EA041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E3D3C-8EF0-484E-82A8-24C9BB58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276016-157B-45A6-A047-A8E6A869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4034-7126-46B8-8D5D-B1E42587CD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07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796F1F-C5D5-485A-8B19-0CD7733B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8BA-6B49-416A-8033-449F006EA041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E27FC3-CB38-42E7-A351-15CD5A43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F9CDDC-377C-42CA-AEAC-C242CC49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4034-7126-46B8-8D5D-B1E42587CD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4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36E5D-D497-42DF-BF31-EF60FC00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F18DAC-4038-4F39-B2CB-D777C6C72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22DE6-7AB7-4AFD-AC7C-1B72EFF88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2707BF-DA79-444F-8506-842DE9AF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8BA-6B49-416A-8033-449F006EA041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F697D-0B7C-4736-B75B-84DCF864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5DF24C-19AD-4CB5-9E2F-AF4F93EE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4034-7126-46B8-8D5D-B1E42587CD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88015-CB80-4588-AB42-24C23F92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FF1E6F-F5E7-4561-8332-51BEC4A18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694EE8-EC7D-455E-966C-8447B8876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3F5D6B-B74C-422C-A7E3-1CDD4F9E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8BA-6B49-416A-8033-449F006EA041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323CE2-7045-48A2-B348-8D904A1D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8D3FF6-D520-4E68-A907-ABE699B2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4034-7126-46B8-8D5D-B1E42587CD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97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F6369-52FE-4ACB-8074-6776FBD5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727C94-EACB-4B9F-90AA-53AB68DE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BF1AB-F48B-4F8B-B265-211FF73F9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998BA-6B49-416A-8033-449F006EA041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E127FE-BEFA-47E9-846A-4B9A208A6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BDBCE7-CC38-408F-B91C-B76574464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4034-7126-46B8-8D5D-B1E42587CD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9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github.com/AndreyAfanacyev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andreyafanacyev.github.io/Proga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8AC43-2984-4B15-B8EF-F1FC828A9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Андрей Афанасьев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829183-57BD-462A-81BA-D387F5C94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Веб-разработчик</a:t>
            </a:r>
          </a:p>
        </p:txBody>
      </p:sp>
    </p:spTree>
    <p:extLst>
      <p:ext uri="{BB962C8B-B14F-4D97-AF65-F5344CB8AC3E}">
        <p14:creationId xmlns:p14="http://schemas.microsoft.com/office/powerpoint/2010/main" val="330532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67D90-786A-4501-8DCF-3E26D8D79B0F}"/>
              </a:ext>
            </a:extLst>
          </p:cNvPr>
          <p:cNvSpPr txBox="1"/>
          <p:nvPr/>
        </p:nvSpPr>
        <p:spPr>
          <a:xfrm>
            <a:off x="457200" y="491067"/>
            <a:ext cx="3073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Образование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7BAB2-894C-487A-99A5-EFA740E233E8}"/>
              </a:ext>
            </a:extLst>
          </p:cNvPr>
          <p:cNvSpPr txBox="1"/>
          <p:nvPr/>
        </p:nvSpPr>
        <p:spPr>
          <a:xfrm>
            <a:off x="461372" y="1944876"/>
            <a:ext cx="11269256" cy="296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/>
              <a:t>2019 – наст. время</a:t>
            </a:r>
          </a:p>
          <a:p>
            <a:pPr>
              <a:lnSpc>
                <a:spcPct val="150000"/>
              </a:lnSpc>
            </a:pPr>
            <a:r>
              <a:rPr lang="ru-RU" sz="3200" b="1" dirty="0"/>
              <a:t>РГПУ им. А. И. Герцена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Информатика и вычислительная техника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Технологии разработки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15851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67D90-786A-4501-8DCF-3E26D8D79B0F}"/>
              </a:ext>
            </a:extLst>
          </p:cNvPr>
          <p:cNvSpPr txBox="1"/>
          <p:nvPr/>
        </p:nvSpPr>
        <p:spPr>
          <a:xfrm>
            <a:off x="457200" y="491067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Навыки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7BAB2-894C-487A-99A5-EFA740E233E8}"/>
              </a:ext>
            </a:extLst>
          </p:cNvPr>
          <p:cNvSpPr txBox="1"/>
          <p:nvPr/>
        </p:nvSpPr>
        <p:spPr>
          <a:xfrm>
            <a:off x="457200" y="1478273"/>
            <a:ext cx="11269256" cy="390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Вёрстка веб-страниц: </a:t>
            </a:r>
            <a:r>
              <a:rPr lang="ru-RU" sz="2800" b="1" dirty="0"/>
              <a:t>HTML, CSS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Языки программирования: </a:t>
            </a:r>
            <a:r>
              <a:rPr lang="ru-RU" sz="2800" b="1" dirty="0" err="1"/>
              <a:t>JavaScript</a:t>
            </a:r>
            <a:r>
              <a:rPr lang="ru-RU" sz="2800" b="1" dirty="0"/>
              <a:t>, </a:t>
            </a:r>
            <a:r>
              <a:rPr lang="ru-RU" sz="2800" b="1" dirty="0" err="1"/>
              <a:t>Python</a:t>
            </a:r>
            <a:r>
              <a:rPr lang="ru-RU" sz="2800" b="1" dirty="0"/>
              <a:t>, PHP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Базы данных: </a:t>
            </a:r>
            <a:r>
              <a:rPr lang="ru-RU" sz="2800" b="1" dirty="0" err="1"/>
              <a:t>MySQL</a:t>
            </a:r>
            <a:r>
              <a:rPr lang="ru-RU" sz="2800" b="1" dirty="0"/>
              <a:t>, </a:t>
            </a:r>
            <a:r>
              <a:rPr lang="ru-RU" sz="2800" b="1" dirty="0" err="1"/>
              <a:t>MongoDB</a:t>
            </a:r>
            <a:endParaRPr lang="ru-RU" sz="2800" b="1" dirty="0"/>
          </a:p>
          <a:p>
            <a:pPr>
              <a:lnSpc>
                <a:spcPct val="150000"/>
              </a:lnSpc>
            </a:pPr>
            <a:r>
              <a:rPr lang="ru-RU" sz="2800" dirty="0" err="1"/>
              <a:t>Fullstack</a:t>
            </a:r>
            <a:r>
              <a:rPr lang="ru-RU" sz="2800" dirty="0"/>
              <a:t>-разработка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Работа в команде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Английский язык на уровне чтения технической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412416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67D90-786A-4501-8DCF-3E26D8D79B0F}"/>
              </a:ext>
            </a:extLst>
          </p:cNvPr>
          <p:cNvSpPr txBox="1"/>
          <p:nvPr/>
        </p:nvSpPr>
        <p:spPr>
          <a:xfrm>
            <a:off x="457200" y="491067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Опыт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7BAB2-894C-487A-99A5-EFA740E233E8}"/>
              </a:ext>
            </a:extLst>
          </p:cNvPr>
          <p:cNvSpPr txBox="1"/>
          <p:nvPr/>
        </p:nvSpPr>
        <p:spPr>
          <a:xfrm>
            <a:off x="457200" y="1478273"/>
            <a:ext cx="11269256" cy="1962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Разработка серверных веб-приложений (</a:t>
            </a:r>
            <a:r>
              <a:rPr lang="ru-RU" sz="2800" dirty="0" err="1"/>
              <a:t>NodeJS</a:t>
            </a:r>
            <a:r>
              <a:rPr lang="ru-RU" sz="2800" dirty="0"/>
              <a:t>, PHP)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Разработка веб-приложения на </a:t>
            </a:r>
            <a:r>
              <a:rPr lang="ru-RU" sz="2800" dirty="0" err="1"/>
              <a:t>Django</a:t>
            </a:r>
            <a:endParaRPr lang="ru-RU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Работа с базами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1505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67D90-786A-4501-8DCF-3E26D8D79B0F}"/>
              </a:ext>
            </a:extLst>
          </p:cNvPr>
          <p:cNvSpPr txBox="1"/>
          <p:nvPr/>
        </p:nvSpPr>
        <p:spPr>
          <a:xfrm>
            <a:off x="457200" y="49106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Портфолио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7BAB2-894C-487A-99A5-EFA740E233E8}"/>
              </a:ext>
            </a:extLst>
          </p:cNvPr>
          <p:cNvSpPr txBox="1"/>
          <p:nvPr/>
        </p:nvSpPr>
        <p:spPr>
          <a:xfrm>
            <a:off x="2010832" y="1762059"/>
            <a:ext cx="8170335" cy="83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hlinkClick r:id="rId2"/>
              </a:rPr>
              <a:t>https://github.com/AndreyAfanacyev</a:t>
            </a:r>
            <a:endParaRPr lang="ru-RU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B16849-9A3E-4E1D-B24F-AE5EDCC21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1" y="30480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8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67D90-786A-4501-8DCF-3E26D8D79B0F}"/>
              </a:ext>
            </a:extLst>
          </p:cNvPr>
          <p:cNvSpPr txBox="1"/>
          <p:nvPr/>
        </p:nvSpPr>
        <p:spPr>
          <a:xfrm>
            <a:off x="457200" y="49106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Портфолио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7BAB2-894C-487A-99A5-EFA740E233E8}"/>
              </a:ext>
            </a:extLst>
          </p:cNvPr>
          <p:cNvSpPr txBox="1"/>
          <p:nvPr/>
        </p:nvSpPr>
        <p:spPr>
          <a:xfrm>
            <a:off x="1513418" y="1762059"/>
            <a:ext cx="9165164" cy="83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hlinkClick r:id="rId2"/>
              </a:rPr>
              <a:t>https://andreyafanacyev.github.io/Proga/</a:t>
            </a:r>
            <a:endParaRPr lang="ru-RU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D1FC47-2D68-4404-B327-A33F06DC4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0480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068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93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Open Sans</vt:lpstr>
      <vt:lpstr>Arial</vt:lpstr>
      <vt:lpstr>Тема Office</vt:lpstr>
      <vt:lpstr>Андрей Афанасьев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Андрей Афанасьев</dc:title>
  <dc:creator>User</dc:creator>
  <cp:lastModifiedBy>User</cp:lastModifiedBy>
  <cp:revision>2</cp:revision>
  <dcterms:created xsi:type="dcterms:W3CDTF">2023-04-18T18:06:07Z</dcterms:created>
  <dcterms:modified xsi:type="dcterms:W3CDTF">2023-04-18T18:16:56Z</dcterms:modified>
</cp:coreProperties>
</file>