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6d459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6d459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6d459b6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6d459b6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176c9f2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176c9f2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76c9f24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76c9f2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7c6b1d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7c6b1d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7c6b1d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7c6b1d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solidFill>
                  <a:srgbClr val="FFFFFF"/>
                </a:solidFill>
              </a:rPr>
              <a:t>Портфолио.</a:t>
            </a:r>
            <a:br>
              <a:rPr b="1" lang="ru" sz="4800">
                <a:solidFill>
                  <a:srgbClr val="FFFFFF"/>
                </a:solidFill>
              </a:rPr>
            </a:br>
            <a:r>
              <a:rPr b="1" lang="ru" sz="4800">
                <a:solidFill>
                  <a:srgbClr val="FFFFFF"/>
                </a:solidFill>
              </a:rPr>
              <a:t>Лабораторная работа №6.</a:t>
            </a:r>
            <a:br>
              <a:rPr b="1" lang="ru" sz="4800"/>
            </a:br>
            <a:endParaRPr b="1"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06575"/>
            <a:ext cx="8520600" cy="21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EFEFEF"/>
                </a:solidFill>
              </a:rPr>
              <a:t>Выполнил:</a:t>
            </a:r>
            <a:br>
              <a:rPr lang="ru" sz="2400">
                <a:solidFill>
                  <a:srgbClr val="EFEFEF"/>
                </a:solidFill>
              </a:rPr>
            </a:br>
            <a:r>
              <a:rPr lang="ru" sz="2400">
                <a:solidFill>
                  <a:srgbClr val="EFEFEF"/>
                </a:solidFill>
              </a:rPr>
              <a:t>Афанасьев Андрей Дмитриевич.</a:t>
            </a:r>
            <a:br>
              <a:rPr lang="ru" sz="2400">
                <a:solidFill>
                  <a:srgbClr val="EFEFEF"/>
                </a:solidFill>
              </a:rPr>
            </a:br>
            <a:r>
              <a:rPr lang="ru" sz="2400">
                <a:solidFill>
                  <a:srgbClr val="EFEFEF"/>
                </a:solidFill>
              </a:rPr>
              <a:t>ИВТ, 1 Группа.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Резюме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</a:rPr>
              <a:t>Данная лабораторная работа была выполнена мной, Афанасьевым Андреем </a:t>
            </a:r>
            <a:r>
              <a:rPr b="1" lang="ru">
                <a:solidFill>
                  <a:srgbClr val="000000"/>
                </a:solidFill>
              </a:rPr>
              <a:t>Дмитриевичем. Цель работы, вычислить число молекул в атмосфере, а также построить зависимость давления газа от высоты в однородном поле тяжести.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Цель работы: </a:t>
            </a:r>
            <a:r>
              <a:rPr lang="ru">
                <a:solidFill>
                  <a:schemeClr val="dk1"/>
                </a:solidFill>
              </a:rPr>
              <a:t>вычислить число молекул в атмосфере, а также построить зависимость давления газа от высоты в однородном поле тяжести.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ru">
                <a:solidFill>
                  <a:srgbClr val="000000"/>
                </a:solidFill>
              </a:rPr>
            </a:br>
            <a:r>
              <a:rPr lang="ru">
                <a:solidFill>
                  <a:srgbClr val="000000"/>
                </a:solidFill>
              </a:rPr>
              <a:t>Для выполнения работы использовались данные из Moodle и Exel.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Математическая модель.</a:t>
            </a:r>
            <a:br>
              <a:rPr lang="ru"/>
            </a:b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8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p(h) = p0 exp (- μ g h / RT)</a:t>
            </a:r>
            <a:br>
              <a:rPr lang="ru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N = ( 4πR2p</a:t>
            </a:r>
            <a:r>
              <a:rPr lang="ru" sz="700">
                <a:solidFill>
                  <a:schemeClr val="dk1"/>
                </a:solidFill>
              </a:rPr>
              <a:t>0</a:t>
            </a:r>
            <a:r>
              <a:rPr lang="ru">
                <a:solidFill>
                  <a:schemeClr val="dk1"/>
                </a:solidFill>
              </a:rPr>
              <a:t>/μ g) N</a:t>
            </a:r>
            <a:r>
              <a:rPr lang="ru" sz="700">
                <a:solidFill>
                  <a:schemeClr val="dk1"/>
                </a:solidFill>
              </a:rPr>
              <a:t>A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6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Число молекул в атмосфере.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7175"/>
            <a:ext cx="8195075" cy="36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3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/>
              <a:t>З</a:t>
            </a:r>
            <a:r>
              <a:rPr lang="ru" sz="1800"/>
              <a:t>ависимость давления газа от высоты в однородном поле тяжести.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2300"/>
            <a:ext cx="8839200" cy="366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Вывод.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Опираясь на полученные данные, удалось схематически изобразить зависимости на графиках, а так же найти число молекул в атмосфере.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